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notesSlides/notesSlide4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charts/chart12.xml" ContentType="application/vnd.openxmlformats-officedocument.drawingml.chart+xml"/>
  <Override PartName="/ppt/theme/themeOverride12.xml" ContentType="application/vnd.openxmlformats-officedocument.themeOverride+xml"/>
  <Override PartName="/ppt/charts/chart13.xml" ContentType="application/vnd.openxmlformats-officedocument.drawingml.chart+xml"/>
  <Override PartName="/ppt/theme/themeOverride13.xml" ContentType="application/vnd.openxmlformats-officedocument.themeOverride+xml"/>
  <Override PartName="/ppt/charts/chart14.xml" ContentType="application/vnd.openxmlformats-officedocument.drawingml.chart+xml"/>
  <Override PartName="/ppt/theme/themeOverride14.xml" ContentType="application/vnd.openxmlformats-officedocument.themeOverrid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5.xml" ContentType="application/vnd.openxmlformats-officedocument.themeOverr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6" r:id="rId4"/>
  </p:sldMasterIdLst>
  <p:notesMasterIdLst>
    <p:notesMasterId r:id="rId36"/>
  </p:notesMasterIdLst>
  <p:sldIdLst>
    <p:sldId id="256" r:id="rId5"/>
    <p:sldId id="326" r:id="rId6"/>
    <p:sldId id="408" r:id="rId7"/>
    <p:sldId id="370" r:id="rId8"/>
    <p:sldId id="467" r:id="rId9"/>
    <p:sldId id="275" r:id="rId10"/>
    <p:sldId id="289" r:id="rId11"/>
    <p:sldId id="290" r:id="rId12"/>
    <p:sldId id="291" r:id="rId13"/>
    <p:sldId id="292" r:id="rId14"/>
    <p:sldId id="293" r:id="rId15"/>
    <p:sldId id="295" r:id="rId16"/>
    <p:sldId id="294" r:id="rId17"/>
    <p:sldId id="415" r:id="rId18"/>
    <p:sldId id="416" r:id="rId19"/>
    <p:sldId id="417" r:id="rId20"/>
    <p:sldId id="418" r:id="rId21"/>
    <p:sldId id="419" r:id="rId22"/>
    <p:sldId id="259" r:id="rId23"/>
    <p:sldId id="398" r:id="rId24"/>
    <p:sldId id="375" r:id="rId25"/>
    <p:sldId id="376" r:id="rId26"/>
    <p:sldId id="335" r:id="rId27"/>
    <p:sldId id="468" r:id="rId28"/>
    <p:sldId id="420" r:id="rId29"/>
    <p:sldId id="336" r:id="rId30"/>
    <p:sldId id="337" r:id="rId31"/>
    <p:sldId id="463" r:id="rId32"/>
    <p:sldId id="464" r:id="rId33"/>
    <p:sldId id="451" r:id="rId34"/>
    <p:sldId id="271" r:id="rId35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DD38D"/>
    <a:srgbClr val="24D435"/>
    <a:srgbClr val="627A3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719" autoAdjust="0"/>
    <p:restoredTop sz="96247" autoAdjust="0"/>
  </p:normalViewPr>
  <p:slideViewPr>
    <p:cSldViewPr snapToGrid="0">
      <p:cViewPr varScale="1">
        <p:scale>
          <a:sx n="111" d="100"/>
          <a:sy n="111" d="100"/>
        </p:scale>
        <p:origin x="492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heme" Target="theme/theme1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1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2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3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C:\Users\gabriel.reis\Desktop\Condi&#231;&#245;es%20da%20Lavoura%20Pond.%20HA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package" Target="../embeddings/Microsoft_Excel_Worksheet4.xlsx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5.xlsx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12.xm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13.xml"/></Relationships>
</file>

<file path=ppt/charts/_rels/chart1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701299704940754"/>
          <c:y val="0.16210301889360157"/>
          <c:w val="0.69866659572069079"/>
          <c:h val="0.83388993475318862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B798-4705-8716-A934795CA0CE}"/>
              </c:ext>
            </c:extLst>
          </c:dPt>
          <c:dPt>
            <c:idx val="1"/>
            <c:bubble3D val="0"/>
            <c:spPr>
              <a:solidFill>
                <a:srgbClr val="ED7D31">
                  <a:lumMod val="75000"/>
                </a:srgb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B798-4705-8716-A934795CA0CE}"/>
              </c:ext>
            </c:extLst>
          </c:dPt>
          <c:dPt>
            <c:idx val="2"/>
            <c:bubble3D val="0"/>
            <c:spPr>
              <a:solidFill>
                <a:srgbClr val="2F5333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B798-4705-8716-A934795CA0CE}"/>
              </c:ext>
            </c:extLst>
          </c:dPt>
          <c:dLbls>
            <c:dLbl>
              <c:idx val="0"/>
              <c:layout>
                <c:manualLayout>
                  <c:x val="-0.15105854359285908"/>
                  <c:y val="5.9310390271111776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b="1">
                        <a:solidFill>
                          <a:schemeClr val="tx1"/>
                        </a:solidFill>
                      </a:rPr>
                      <a:t>Ruim </a:t>
                    </a:r>
                    <a:fld id="{F03005CE-D81A-4B31-9883-98265916C934}" type="VALUE">
                      <a:rPr lang="en-US" b="1">
                        <a:solidFill>
                          <a:schemeClr val="tx1"/>
                        </a:solidFill>
                      </a:rPr>
                      <a:pPr>
                        <a:defRPr/>
                      </a:pPr>
                      <a:t>[VALOR]</a:t>
                    </a:fld>
                    <a:endParaRPr lang="en-US" b="1">
                      <a:solidFill>
                        <a:schemeClr val="tx1"/>
                      </a:solidFill>
                    </a:endParaRPr>
                  </a:p>
                </c:rich>
              </c:tx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608850834393332"/>
                      <c:h val="0.1058178004451945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B798-4705-8716-A934795CA0CE}"/>
                </c:ext>
              </c:extLst>
            </c:dLbl>
            <c:dLbl>
              <c:idx val="1"/>
              <c:layout>
                <c:manualLayout>
                  <c:x val="-1.8754822109299876E-2"/>
                  <c:y val="-8.0139104969342026E-2"/>
                </c:manualLayout>
              </c:layout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081643615558961"/>
                      <c:h val="0.103584113951325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B798-4705-8716-A934795CA0CE}"/>
                </c:ext>
              </c:extLst>
            </c:dLbl>
            <c:dLbl>
              <c:idx val="2"/>
              <c:layout>
                <c:manualLayout>
                  <c:x val="0.16185749814895678"/>
                  <c:y val="5.4587539765727E-2"/>
                </c:manualLayout>
              </c:layout>
              <c:numFmt formatCode="0.0%" sourceLinked="0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94025462003995"/>
                      <c:h val="0.111265546205780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B798-4705-8716-A934795CA0CE}"/>
                </c:ext>
              </c:extLst>
            </c:dLbl>
            <c:numFmt formatCode="0.0%" sourceLinked="0"/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23-24'!$N$147:$N$149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23-24'!$O$147:$O$149</c:f>
              <c:numCache>
                <c:formatCode>0.000%</c:formatCode>
                <c:ptCount val="3"/>
                <c:pt idx="0">
                  <c:v>0.3693951728293724</c:v>
                </c:pt>
                <c:pt idx="1">
                  <c:v>0.25560078135313158</c:v>
                </c:pt>
                <c:pt idx="2">
                  <c:v>0.37500404581749597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798-4705-8716-A934795CA0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4261776488465242E-2"/>
          <c:y val="3.6781605390884202E-2"/>
          <c:w val="0.90643997789749953"/>
          <c:h val="0.8080139399854455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'Milho 23-24'!$G$146</c:f>
              <c:strCache>
                <c:ptCount val="1"/>
                <c:pt idx="0">
                  <c:v>Bom (%)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23-24'!$G$147:$G$154</c:f>
              <c:numCache>
                <c:formatCode>0.0%</c:formatCode>
                <c:ptCount val="8"/>
                <c:pt idx="0">
                  <c:v>0.73795052009010209</c:v>
                </c:pt>
                <c:pt idx="1">
                  <c:v>0.85505220604308763</c:v>
                </c:pt>
                <c:pt idx="2">
                  <c:v>0.55700361809732402</c:v>
                </c:pt>
                <c:pt idx="3">
                  <c:v>0.37114605701301212</c:v>
                </c:pt>
                <c:pt idx="4">
                  <c:v>0.2813160687836409</c:v>
                </c:pt>
                <c:pt idx="5">
                  <c:v>0.13939345507532605</c:v>
                </c:pt>
                <c:pt idx="6">
                  <c:v>0.18641445438798993</c:v>
                </c:pt>
                <c:pt idx="7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875-4D98-9035-62EFFE281176}"/>
            </c:ext>
          </c:extLst>
        </c:ser>
        <c:ser>
          <c:idx val="1"/>
          <c:order val="1"/>
          <c:tx>
            <c:strRef>
              <c:f>'Milho 23-24'!$H$146</c:f>
              <c:strCache>
                <c:ptCount val="1"/>
                <c:pt idx="0">
                  <c:v>Regular (%)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23-24'!$H$147:$H$154</c:f>
              <c:numCache>
                <c:formatCode>0.0%</c:formatCode>
                <c:ptCount val="8"/>
                <c:pt idx="0">
                  <c:v>0.12685405461901922</c:v>
                </c:pt>
                <c:pt idx="1">
                  <c:v>9.4718975850162923E-2</c:v>
                </c:pt>
                <c:pt idx="2">
                  <c:v>0.13181298742509442</c:v>
                </c:pt>
                <c:pt idx="3">
                  <c:v>0.27502242338587929</c:v>
                </c:pt>
                <c:pt idx="4">
                  <c:v>0.20000000000000004</c:v>
                </c:pt>
                <c:pt idx="5">
                  <c:v>0.27081396326526164</c:v>
                </c:pt>
                <c:pt idx="6">
                  <c:v>0.43316611000063293</c:v>
                </c:pt>
                <c:pt idx="7">
                  <c:v>0.34785117855768133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875-4D98-9035-62EFFE281176}"/>
            </c:ext>
          </c:extLst>
        </c:ser>
        <c:ser>
          <c:idx val="2"/>
          <c:order val="2"/>
          <c:tx>
            <c:strRef>
              <c:f>'Milho 23-24'!$I$146</c:f>
              <c:strCache>
                <c:ptCount val="1"/>
                <c:pt idx="0">
                  <c:v>Ruim (%)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invertIfNegative val="0"/>
          <c:dLbls>
            <c:dLbl>
              <c:idx val="2"/>
              <c:layout>
                <c:manualLayout>
                  <c:x val="-6.4326742272101015E-17"/>
                  <c:y val="-1.48560773639001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875-4D98-9035-62EFFE281176}"/>
                </c:ext>
              </c:extLst>
            </c:dLbl>
            <c:dLbl>
              <c:idx val="5"/>
              <c:layout>
                <c:manualLayout>
                  <c:x val="0"/>
                  <c:y val="-7.928641395041334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875-4D98-9035-62EFFE28117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23-24'!$I$147:$I$154</c:f>
              <c:numCache>
                <c:formatCode>0.0%</c:formatCode>
                <c:ptCount val="8"/>
                <c:pt idx="0">
                  <c:v>0.13519542529087886</c:v>
                </c:pt>
                <c:pt idx="1">
                  <c:v>5.022881810674943E-2</c:v>
                </c:pt>
                <c:pt idx="2">
                  <c:v>0.31118339447758153</c:v>
                </c:pt>
                <c:pt idx="3">
                  <c:v>0.35383151960110854</c:v>
                </c:pt>
                <c:pt idx="4">
                  <c:v>0.51868393121635914</c:v>
                </c:pt>
                <c:pt idx="5">
                  <c:v>0.58979258165941217</c:v>
                </c:pt>
                <c:pt idx="6">
                  <c:v>0.38041943561137709</c:v>
                </c:pt>
                <c:pt idx="7">
                  <c:v>0.4609598286291588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875-4D98-9035-62EFFE2811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6"/>
        <c:overlap val="100"/>
        <c:axId val="1401238463"/>
        <c:axId val="1401251359"/>
      </c:barChart>
      <c:catAx>
        <c:axId val="140123846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51359"/>
        <c:crosses val="autoZero"/>
        <c:auto val="1"/>
        <c:lblAlgn val="ctr"/>
        <c:lblOffset val="100"/>
        <c:noMultiLvlLbl val="0"/>
      </c:catAx>
      <c:valAx>
        <c:axId val="1401251359"/>
        <c:scaling>
          <c:orientation val="minMax"/>
          <c:max val="1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3846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5614546208039777"/>
          <c:y val="0.9399011737428159"/>
          <c:w val="0.28420016576875257"/>
          <c:h val="4.433528108966230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66449494949495"/>
          <c:y val="0.127853602594833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DDD8-47F8-B4EB-523243D8517B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DDD8-47F8-B4EB-523243D8517B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DDD8-47F8-B4EB-523243D8517B}"/>
              </c:ext>
            </c:extLst>
          </c:dPt>
          <c:dLbls>
            <c:dLbl>
              <c:idx val="0"/>
              <c:layout>
                <c:manualLayout>
                  <c:x val="5.2836209112767742E-2"/>
                  <c:y val="5.3141922908862384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D8-47F8-B4EB-523243D8517B}"/>
                </c:ext>
              </c:extLst>
            </c:dLbl>
            <c:dLbl>
              <c:idx val="1"/>
              <c:layout>
                <c:manualLayout>
                  <c:x val="3.5507936747974859E-2"/>
                  <c:y val="-2.1892403644260754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D8-47F8-B4EB-523243D8517B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DDD8-47F8-B4EB-523243D8517B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23-24'!$I$4:$I$6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23-24'!$J$4:$J$6</c:f>
              <c:numCache>
                <c:formatCode>0%</c:formatCode>
                <c:ptCount val="3"/>
                <c:pt idx="0">
                  <c:v>0.13519542529087886</c:v>
                </c:pt>
                <c:pt idx="1">
                  <c:v>0.12685405461901922</c:v>
                </c:pt>
                <c:pt idx="2">
                  <c:v>0.73795052009010209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DD8-47F8-B4EB-523243D851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37950902850888"/>
          <c:y val="0.14875140206214596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71B-49B1-994E-85DF558A7CE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71B-49B1-994E-85DF558A7CE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71B-49B1-994E-85DF558A7CE8}"/>
              </c:ext>
            </c:extLst>
          </c:dPt>
          <c:dLbls>
            <c:dLbl>
              <c:idx val="0"/>
              <c:layout>
                <c:manualLayout>
                  <c:x val="6.174926841691851E-2"/>
                  <c:y val="-1.880581784999738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2847112860892395E-2"/>
                      <c:h val="0.1153615153615153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971B-49B1-994E-85DF558A7CE8}"/>
                </c:ext>
              </c:extLst>
            </c:dLbl>
            <c:dLbl>
              <c:idx val="1"/>
              <c:layout>
                <c:manualLayout>
                  <c:x val="3.4091960718306787E-2"/>
                  <c:y val="1.0019082498666691E-4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71B-49B1-994E-85DF558A7CE8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71B-49B1-994E-85DF558A7CE8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23-24'!$I$20:$I$22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23-24'!$J$20:$J$22</c:f>
              <c:numCache>
                <c:formatCode>0%</c:formatCode>
                <c:ptCount val="3"/>
                <c:pt idx="0">
                  <c:v>5.0192560382188903E-2</c:v>
                </c:pt>
                <c:pt idx="1">
                  <c:v>9.4682718125602416E-2</c:v>
                </c:pt>
                <c:pt idx="2">
                  <c:v>0.85512472149220875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71B-49B1-994E-85DF558A7C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A60F-428B-B840-BA38E725E32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A60F-428B-B840-BA38E725E32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A60F-428B-B840-BA38E725E320}"/>
              </c:ext>
            </c:extLst>
          </c:dPt>
          <c:dLbls>
            <c:dLbl>
              <c:idx val="0"/>
              <c:layout>
                <c:manualLayout>
                  <c:x val="-0.11925071457158347"/>
                  <c:y val="0.11567673679153405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60F-428B-B840-BA38E725E320}"/>
                </c:ext>
              </c:extLst>
            </c:dLbl>
            <c:dLbl>
              <c:idx val="1"/>
              <c:layout>
                <c:manualLayout>
                  <c:x val="2.0357129678776169E-2"/>
                  <c:y val="-2.411749987765311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60F-428B-B840-BA38E725E32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A60F-428B-B840-BA38E725E32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23-24'!$I$37:$I$39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23-24'!$J$37:$J$39</c:f>
              <c:numCache>
                <c:formatCode>0%</c:formatCode>
                <c:ptCount val="3"/>
                <c:pt idx="0">
                  <c:v>0.31118339447758153</c:v>
                </c:pt>
                <c:pt idx="1">
                  <c:v>0.13181298742509442</c:v>
                </c:pt>
                <c:pt idx="2">
                  <c:v>0.55700361809732402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60F-428B-B840-BA38E725E3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05F2-4912-8E8A-F430A2B6E2EC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05F2-4912-8E8A-F430A2B6E2EC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05F2-4912-8E8A-F430A2B6E2EC}"/>
              </c:ext>
            </c:extLst>
          </c:dPt>
          <c:dLbls>
            <c:dLbl>
              <c:idx val="0"/>
              <c:layout>
                <c:manualLayout>
                  <c:x val="-0.10800404040404041"/>
                  <c:y val="9.9490740740740741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5F2-4912-8E8A-F430A2B6E2EC}"/>
                </c:ext>
              </c:extLst>
            </c:dLbl>
            <c:dLbl>
              <c:idx val="1"/>
              <c:layout>
                <c:manualLayout>
                  <c:x val="-1.3080050505050504E-2"/>
                  <c:y val="-8.6234567901234571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5F2-4912-8E8A-F430A2B6E2EC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05F2-4912-8E8A-F430A2B6E2EC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23-24'!$I$55:$I$57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23-24'!$J$55:$J$57</c:f>
              <c:numCache>
                <c:formatCode>0%</c:formatCode>
                <c:ptCount val="3"/>
                <c:pt idx="0">
                  <c:v>0.35383151960110854</c:v>
                </c:pt>
                <c:pt idx="1">
                  <c:v>0.27502242338587929</c:v>
                </c:pt>
                <c:pt idx="2">
                  <c:v>0.37114605701301212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5F2-4912-8E8A-F430A2B6E2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4F6-476A-AA9C-A281E1C93CF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4F6-476A-AA9C-A281E1C93CF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4F6-476A-AA9C-A281E1C93CF8}"/>
              </c:ext>
            </c:extLst>
          </c:dPt>
          <c:dLbls>
            <c:dLbl>
              <c:idx val="0"/>
              <c:layout>
                <c:manualLayout>
                  <c:x val="-0.12349619142492026"/>
                  <c:y val="6.012707109635580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4F6-476A-AA9C-A281E1C93CF8}"/>
                </c:ext>
              </c:extLst>
            </c:dLbl>
            <c:dLbl>
              <c:idx val="1"/>
              <c:layout>
                <c:manualLayout>
                  <c:x val="0.17669851380042462"/>
                  <c:y val="-9.2185824066120303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4F6-476A-AA9C-A281E1C93CF8}"/>
                </c:ext>
              </c:extLst>
            </c:dLbl>
            <c:dLbl>
              <c:idx val="2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4F6-476A-AA9C-A281E1C93CF8}"/>
                </c:ext>
              </c:extLst>
            </c:dLbl>
            <c:spPr>
              <a:solidFill>
                <a:sysClr val="window" lastClr="FFFFFF"/>
              </a:solidFill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23-24'!$I$103:$I$105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23-24'!$J$103:$J$105</c:f>
              <c:numCache>
                <c:formatCode>0%</c:formatCode>
                <c:ptCount val="3"/>
                <c:pt idx="0">
                  <c:v>0.38041943561137709</c:v>
                </c:pt>
                <c:pt idx="1">
                  <c:v>0.43316611000063293</c:v>
                </c:pt>
                <c:pt idx="2">
                  <c:v>0.18641445438798993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4F6-476A-AA9C-A281E1C93C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A47-4BEC-BD9C-B41E9886406A}"/>
              </c:ext>
            </c:extLst>
          </c:dPt>
          <c:dPt>
            <c:idx val="1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A47-4BEC-BD9C-B41E9886406A}"/>
              </c:ext>
            </c:extLst>
          </c:dPt>
          <c:dPt>
            <c:idx val="2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A47-4BEC-BD9C-B41E9886406A}"/>
              </c:ext>
            </c:extLst>
          </c:dPt>
          <c:dLbls>
            <c:dLbl>
              <c:idx val="0"/>
              <c:layout>
                <c:manualLayout>
                  <c:x val="-0.1325520202020202"/>
                  <c:y val="-1.640098608221585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A47-4BEC-BD9C-B41E9886406A}"/>
                </c:ext>
              </c:extLst>
            </c:dLbl>
            <c:dLbl>
              <c:idx val="1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EA47-4BEC-BD9C-B41E9886406A}"/>
                </c:ext>
              </c:extLst>
            </c:dLbl>
            <c:dLbl>
              <c:idx val="2"/>
              <c:layout>
                <c:manualLayout>
                  <c:x val="0.12765606060606061"/>
                  <c:y val="0.12931670832227951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A47-4BEC-BD9C-B41E9886406A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23-24'!$I$76:$I$78</c:f>
              <c:strCache>
                <c:ptCount val="3"/>
                <c:pt idx="0">
                  <c:v>Ruim</c:v>
                </c:pt>
                <c:pt idx="1">
                  <c:v>Bom</c:v>
                </c:pt>
                <c:pt idx="2">
                  <c:v>Regular</c:v>
                </c:pt>
              </c:strCache>
            </c:strRef>
          </c:cat>
          <c:val>
            <c:numRef>
              <c:f>'Milho 23-24'!$J$76:$J$78</c:f>
              <c:numCache>
                <c:formatCode>0%</c:formatCode>
                <c:ptCount val="3"/>
                <c:pt idx="0">
                  <c:v>0.51868393121635914</c:v>
                </c:pt>
                <c:pt idx="1">
                  <c:v>0.2813160687836409</c:v>
                </c:pt>
                <c:pt idx="2">
                  <c:v>0.20000000000000004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A47-4BEC-BD9C-B41E988640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E1B-4612-BD86-1FBC5ABB001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E1B-4612-BD86-1FBC5ABB001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E1B-4612-BD86-1FBC5ABB0010}"/>
              </c:ext>
            </c:extLst>
          </c:dPt>
          <c:dLbls>
            <c:dLbl>
              <c:idx val="0"/>
              <c:layout>
                <c:manualLayout>
                  <c:x val="-0.15477889271780548"/>
                  <c:y val="1.28960799084330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E1B-4612-BD86-1FBC5ABB0010}"/>
                </c:ext>
              </c:extLst>
            </c:dLbl>
            <c:dLbl>
              <c:idx val="1"/>
              <c:layout>
                <c:manualLayout>
                  <c:x val="0.15508023013981445"/>
                  <c:y val="-6.2817899908032659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E1B-4612-BD86-1FBC5ABB001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4E1B-4612-BD86-1FBC5ABB001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23-24'!$I$90:$I$92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23-24'!$J$90:$J$92</c:f>
              <c:numCache>
                <c:formatCode>0.0%</c:formatCode>
                <c:ptCount val="3"/>
                <c:pt idx="0">
                  <c:v>0.58979258165941217</c:v>
                </c:pt>
                <c:pt idx="1">
                  <c:v>0.27081396326526164</c:v>
                </c:pt>
                <c:pt idx="2">
                  <c:v>0.13939345507532605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E1B-4612-BD86-1FBC5ABB00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F25-4163-AEBB-D43520FAC5D1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F25-4163-AEBB-D43520FAC5D1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F25-4163-AEBB-D43520FAC5D1}"/>
              </c:ext>
            </c:extLst>
          </c:dPt>
          <c:dLbls>
            <c:dLbl>
              <c:idx val="0"/>
              <c:layout>
                <c:manualLayout>
                  <c:x val="-0.13315149004430737"/>
                  <c:y val="1.46148539629582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F25-4163-AEBB-D43520FAC5D1}"/>
                </c:ext>
              </c:extLst>
            </c:dLbl>
            <c:dLbl>
              <c:idx val="1"/>
              <c:layout>
                <c:manualLayout>
                  <c:x val="0.14665387576799546"/>
                  <c:y val="-0.13952808343781756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F25-4163-AEBB-D43520FAC5D1}"/>
                </c:ext>
              </c:extLst>
            </c:dLbl>
            <c:dLbl>
              <c:idx val="2"/>
              <c:layout>
                <c:manualLayout>
                  <c:x val="8.0772813474411148E-2"/>
                  <c:y val="0.14922947773675135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F25-4163-AEBB-D43520FAC5D1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23-24'!$I$128:$I$130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23-24'!$J$128:$J$130</c:f>
              <c:numCache>
                <c:formatCode>0%</c:formatCode>
                <c:ptCount val="3"/>
                <c:pt idx="0">
                  <c:v>0.4609598286291588</c:v>
                </c:pt>
                <c:pt idx="1">
                  <c:v>0.34785117855768133</c:v>
                </c:pt>
                <c:pt idx="2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F25-4163-AEBB-D43520FAC5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8175073314133864E-2"/>
          <c:y val="0.11021748203618302"/>
          <c:w val="0.95166564804870379"/>
          <c:h val="0.7604130514725522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Milho'!$AZ$55</c:f>
              <c:strCache>
                <c:ptCount val="1"/>
                <c:pt idx="0">
                  <c:v>23/ago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Milho'!$AZ$56:$AZ$65</c:f>
              <c:numCache>
                <c:formatCode>0%</c:formatCode>
                <c:ptCount val="10"/>
                <c:pt idx="0">
                  <c:v>1</c:v>
                </c:pt>
                <c:pt idx="1">
                  <c:v>1</c:v>
                </c:pt>
                <c:pt idx="2">
                  <c:v>1</c:v>
                </c:pt>
                <c:pt idx="3">
                  <c:v>1</c:v>
                </c:pt>
                <c:pt idx="4">
                  <c:v>1</c:v>
                </c:pt>
                <c:pt idx="5">
                  <c:v>1</c:v>
                </c:pt>
                <c:pt idx="6">
                  <c:v>1</c:v>
                </c:pt>
                <c:pt idx="7">
                  <c:v>0.97</c:v>
                </c:pt>
                <c:pt idx="8">
                  <c:v>1</c:v>
                </c:pt>
                <c:pt idx="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1F4-4C7B-AA01-C0A0E329AA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86944"/>
        <c:axId val="45518150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Milho'!$CJ$54:$CZ$54</c:f>
              <c:strCache>
                <c:ptCount val="1"/>
                <c:pt idx="0">
                  <c:v>Média da Região Norte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9"/>
              <c:layout>
                <c:manualLayout>
                  <c:x val="-1.0560286607841574E-4"/>
                  <c:y val="-3.900163156666013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ln>
                        <a:noFill/>
                      </a:ln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1F4-4C7B-AA01-C0A0E329AA19}"/>
                </c:ext>
              </c:extLst>
            </c:dLbl>
            <c:dLbl>
              <c:idx val="21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1F4-4C7B-AA01-C0A0E329AA19}"/>
                </c:ext>
              </c:extLst>
            </c:dLbl>
            <c:dLbl>
              <c:idx val="29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1F4-4C7B-AA01-C0A0E329AA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Milho'!$CW$56:$CW$65</c:f>
              <c:numCache>
                <c:formatCode>0.0%</c:formatCode>
                <c:ptCount val="10"/>
                <c:pt idx="0">
                  <c:v>0.99947075598656487</c:v>
                </c:pt>
                <c:pt idx="1">
                  <c:v>0.99947075598656487</c:v>
                </c:pt>
                <c:pt idx="2">
                  <c:v>0.99947075598656487</c:v>
                </c:pt>
                <c:pt idx="3">
                  <c:v>0.99947075598656487</c:v>
                </c:pt>
                <c:pt idx="4">
                  <c:v>0.99947075598656487</c:v>
                </c:pt>
                <c:pt idx="5">
                  <c:v>0.99947075598656487</c:v>
                </c:pt>
                <c:pt idx="6">
                  <c:v>0.99947075598656487</c:v>
                </c:pt>
                <c:pt idx="7">
                  <c:v>0.99947075598656487</c:v>
                </c:pt>
                <c:pt idx="8">
                  <c:v>0.99947075598656487</c:v>
                </c:pt>
                <c:pt idx="9">
                  <c:v>0.99947075598656487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1F4-4C7B-AA01-C0A0E329AA19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9"/>
              <c:layout>
                <c:manualLayout>
                  <c:x val="0"/>
                  <c:y val="-1.675092690660504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1F4-4C7B-AA01-C0A0E329AA19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Milho'!$BY$71:$BY$80</c:f>
              <c:numCache>
                <c:formatCode>0.0%</c:formatCode>
                <c:ptCount val="10"/>
                <c:pt idx="0">
                  <c:v>0.94410524563914122</c:v>
                </c:pt>
                <c:pt idx="1">
                  <c:v>0.94410524563914122</c:v>
                </c:pt>
                <c:pt idx="2">
                  <c:v>0.94410524563914122</c:v>
                </c:pt>
                <c:pt idx="3">
                  <c:v>0.94410524563914122</c:v>
                </c:pt>
                <c:pt idx="4">
                  <c:v>0.94410524563914122</c:v>
                </c:pt>
                <c:pt idx="5">
                  <c:v>0.94410524563914122</c:v>
                </c:pt>
                <c:pt idx="6">
                  <c:v>0.94410524563914122</c:v>
                </c:pt>
                <c:pt idx="7">
                  <c:v>0.94410524563914122</c:v>
                </c:pt>
                <c:pt idx="8">
                  <c:v>0.94410524563914122</c:v>
                </c:pt>
                <c:pt idx="9">
                  <c:v>0.94410524563914122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71F4-4C7B-AA01-C0A0E329AA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86944"/>
        <c:axId val="455181504"/>
      </c:lineChart>
      <c:catAx>
        <c:axId val="455186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1504"/>
        <c:crosses val="autoZero"/>
        <c:auto val="1"/>
        <c:lblAlgn val="ctr"/>
        <c:lblOffset val="100"/>
        <c:noMultiLvlLbl val="0"/>
      </c:catAx>
      <c:valAx>
        <c:axId val="45518150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6944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5.7617826589326975E-3"/>
          <c:y val="7.3766649020088129E-3"/>
          <c:w val="0.96957391554589367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874227020348613E-2"/>
          <c:y val="0.1185223771507949"/>
          <c:w val="0.92144191220121274"/>
          <c:h val="0.7275134119953745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Milho'!$AZ$41</c:f>
              <c:strCache>
                <c:ptCount val="1"/>
                <c:pt idx="0">
                  <c:v>23/ago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Milho'!$AZ$42:$AZ$48</c:f>
              <c:numCache>
                <c:formatCode>0%</c:formatCode>
                <c:ptCount val="7"/>
                <c:pt idx="0">
                  <c:v>1</c:v>
                </c:pt>
                <c:pt idx="1">
                  <c:v>0.95</c:v>
                </c:pt>
                <c:pt idx="2">
                  <c:v>0.99</c:v>
                </c:pt>
                <c:pt idx="3">
                  <c:v>0.92</c:v>
                </c:pt>
                <c:pt idx="4">
                  <c:v>0.97</c:v>
                </c:pt>
                <c:pt idx="5">
                  <c:v>0.92</c:v>
                </c:pt>
                <c:pt idx="6">
                  <c:v>0.95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046-4BB0-A1B2-B9EC9C2CF2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78784"/>
        <c:axId val="455183136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Milho'!$CJ$40:$CZ$40</c:f>
              <c:strCache>
                <c:ptCount val="1"/>
                <c:pt idx="0">
                  <c:v>Média da Região Centro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1.599132558099822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046-4BB0-A1B2-B9EC9C2CF259}"/>
                </c:ext>
              </c:extLst>
            </c:dLbl>
            <c:dLbl>
              <c:idx val="20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046-4BB0-A1B2-B9EC9C2CF259}"/>
                </c:ext>
              </c:extLst>
            </c:dLbl>
            <c:dLbl>
              <c:idx val="28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046-4BB0-A1B2-B9EC9C2CF259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'Evolução de Colheita do Milho'!$CW$42:$CW$48</c:f>
              <c:numCache>
                <c:formatCode>0.0%</c:formatCode>
                <c:ptCount val="7"/>
                <c:pt idx="0">
                  <c:v>0.94243884226827923</c:v>
                </c:pt>
                <c:pt idx="1">
                  <c:v>0.94243884226827923</c:v>
                </c:pt>
                <c:pt idx="2">
                  <c:v>0.94243884226827923</c:v>
                </c:pt>
                <c:pt idx="3">
                  <c:v>0.94243884226827923</c:v>
                </c:pt>
                <c:pt idx="4">
                  <c:v>0.94243884226827923</c:v>
                </c:pt>
                <c:pt idx="5">
                  <c:v>0.94243884226827923</c:v>
                </c:pt>
                <c:pt idx="6">
                  <c:v>0.94243884226827923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F046-4BB0-A1B2-B9EC9C2CF259}"/>
            </c:ext>
          </c:extLst>
        </c:ser>
        <c:ser>
          <c:idx val="2"/>
          <c:order val="2"/>
          <c:tx>
            <c:strRef>
              <c:f>'Evolução de Colheita do Milho'!$BL$69:$CF$69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-3.3363150006764597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046-4BB0-A1B2-B9EC9C2CF25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Milho'!$BY$71:$BY$77</c:f>
              <c:numCache>
                <c:formatCode>0.0%</c:formatCode>
                <c:ptCount val="7"/>
                <c:pt idx="0">
                  <c:v>0.94410524563914122</c:v>
                </c:pt>
                <c:pt idx="1">
                  <c:v>0.94410524563914122</c:v>
                </c:pt>
                <c:pt idx="2">
                  <c:v>0.94410524563914122</c:v>
                </c:pt>
                <c:pt idx="3">
                  <c:v>0.94410524563914122</c:v>
                </c:pt>
                <c:pt idx="4">
                  <c:v>0.94410524563914122</c:v>
                </c:pt>
                <c:pt idx="5">
                  <c:v>0.94410524563914122</c:v>
                </c:pt>
                <c:pt idx="6">
                  <c:v>0.94410524563914122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F046-4BB0-A1B2-B9EC9C2CF2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78784"/>
        <c:axId val="455183136"/>
      </c:lineChart>
      <c:catAx>
        <c:axId val="4551787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83136"/>
        <c:crosses val="autoZero"/>
        <c:auto val="1"/>
        <c:lblAlgn val="ctr"/>
        <c:lblOffset val="100"/>
        <c:noMultiLvlLbl val="0"/>
      </c:catAx>
      <c:valAx>
        <c:axId val="455183136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787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1.2102647932417061E-2"/>
          <c:y val="7.3767560993003335E-3"/>
          <c:w val="0.96957391554589367"/>
          <c:h val="5.6409736181434106E-2"/>
        </c:manualLayout>
      </c:layout>
      <c:overlay val="0"/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ysClr val="windowText" lastClr="000000"/>
          </a:solidFill>
        </a:defRPr>
      </a:pPr>
      <a:endParaRPr lang="pt-BR"/>
    </a:p>
  </c:txPr>
  <c:externalData r:id="rId2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3818648443461838E-2"/>
          <c:y val="9.1571588103812038E-2"/>
          <c:w val="0.93456618385659829"/>
          <c:h val="0.6346184770039974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Milho'!$AZ$4</c:f>
              <c:strCache>
                <c:ptCount val="1"/>
                <c:pt idx="0">
                  <c:v>23/ago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Milho'!$AZ$5:$AZ$34</c:f>
              <c:numCache>
                <c:formatCode>0.0%</c:formatCode>
                <c:ptCount val="30"/>
                <c:pt idx="0">
                  <c:v>0.995</c:v>
                </c:pt>
                <c:pt idx="1">
                  <c:v>0.98</c:v>
                </c:pt>
                <c:pt idx="2">
                  <c:v>0.9</c:v>
                </c:pt>
                <c:pt idx="3">
                  <c:v>0.995</c:v>
                </c:pt>
                <c:pt idx="4">
                  <c:v>0.99</c:v>
                </c:pt>
                <c:pt idx="5">
                  <c:v>0.65</c:v>
                </c:pt>
                <c:pt idx="6">
                  <c:v>0.6</c:v>
                </c:pt>
                <c:pt idx="7">
                  <c:v>0.99</c:v>
                </c:pt>
                <c:pt idx="8">
                  <c:v>0.99</c:v>
                </c:pt>
                <c:pt idx="9">
                  <c:v>1</c:v>
                </c:pt>
                <c:pt idx="10">
                  <c:v>0.99</c:v>
                </c:pt>
                <c:pt idx="11">
                  <c:v>0.99</c:v>
                </c:pt>
                <c:pt idx="12">
                  <c:v>1</c:v>
                </c:pt>
                <c:pt idx="13">
                  <c:v>0.7</c:v>
                </c:pt>
                <c:pt idx="14">
                  <c:v>0.995</c:v>
                </c:pt>
                <c:pt idx="15">
                  <c:v>0.99</c:v>
                </c:pt>
                <c:pt idx="16">
                  <c:v>0.99</c:v>
                </c:pt>
                <c:pt idx="17">
                  <c:v>0.99</c:v>
                </c:pt>
                <c:pt idx="18">
                  <c:v>0.7</c:v>
                </c:pt>
                <c:pt idx="19">
                  <c:v>0.95</c:v>
                </c:pt>
                <c:pt idx="20">
                  <c:v>1</c:v>
                </c:pt>
                <c:pt idx="21">
                  <c:v>0.97</c:v>
                </c:pt>
                <c:pt idx="22">
                  <c:v>0.9</c:v>
                </c:pt>
                <c:pt idx="23">
                  <c:v>0.99</c:v>
                </c:pt>
                <c:pt idx="24">
                  <c:v>0.95</c:v>
                </c:pt>
                <c:pt idx="25">
                  <c:v>1</c:v>
                </c:pt>
                <c:pt idx="26">
                  <c:v>0.92</c:v>
                </c:pt>
                <c:pt idx="27">
                  <c:v>0.995</c:v>
                </c:pt>
                <c:pt idx="28">
                  <c:v>0.995</c:v>
                </c:pt>
                <c:pt idx="2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301-4C5C-96E4-74569A84D8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320787520"/>
        <c:axId val="32079078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Milho'!$CJ$3:$CZ$3</c:f>
              <c:strCache>
                <c:ptCount val="1"/>
                <c:pt idx="0">
                  <c:v>Média da Região Sul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29"/>
              <c:layout>
                <c:manualLayout>
                  <c:x val="0"/>
                  <c:y val="2.08351543353414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01-4C5C-96E4-74569A84D8F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Milho'!$CW$5:$CW$34</c:f>
              <c:numCache>
                <c:formatCode>0.0%</c:formatCode>
                <c:ptCount val="30"/>
                <c:pt idx="0">
                  <c:v>0.93535640725419888</c:v>
                </c:pt>
                <c:pt idx="1">
                  <c:v>0.93535640725419888</c:v>
                </c:pt>
                <c:pt idx="2">
                  <c:v>0.93535640725419888</c:v>
                </c:pt>
                <c:pt idx="3">
                  <c:v>0.93535640725419888</c:v>
                </c:pt>
                <c:pt idx="4">
                  <c:v>0.93535640725419888</c:v>
                </c:pt>
                <c:pt idx="5">
                  <c:v>0.93535640725419888</c:v>
                </c:pt>
                <c:pt idx="6">
                  <c:v>0.93535640725419888</c:v>
                </c:pt>
                <c:pt idx="7">
                  <c:v>0.93535640725419888</c:v>
                </c:pt>
                <c:pt idx="8">
                  <c:v>0.93535640725419888</c:v>
                </c:pt>
                <c:pt idx="9">
                  <c:v>0.93535640725419888</c:v>
                </c:pt>
                <c:pt idx="10">
                  <c:v>0.93535640725419888</c:v>
                </c:pt>
                <c:pt idx="11">
                  <c:v>0.93535640725419888</c:v>
                </c:pt>
                <c:pt idx="12">
                  <c:v>0.93535640725419888</c:v>
                </c:pt>
                <c:pt idx="13">
                  <c:v>0.93535640725419888</c:v>
                </c:pt>
                <c:pt idx="14">
                  <c:v>0.93535640725419888</c:v>
                </c:pt>
                <c:pt idx="15">
                  <c:v>0.93535640725419888</c:v>
                </c:pt>
                <c:pt idx="16">
                  <c:v>0.93535640725419888</c:v>
                </c:pt>
                <c:pt idx="17">
                  <c:v>0.93535640725419888</c:v>
                </c:pt>
                <c:pt idx="18">
                  <c:v>0.93535640725419888</c:v>
                </c:pt>
                <c:pt idx="19">
                  <c:v>0.93535640725419888</c:v>
                </c:pt>
                <c:pt idx="20">
                  <c:v>0.93535640725419888</c:v>
                </c:pt>
                <c:pt idx="21">
                  <c:v>0.93535640725419888</c:v>
                </c:pt>
                <c:pt idx="22">
                  <c:v>0.93535640725419888</c:v>
                </c:pt>
                <c:pt idx="23">
                  <c:v>0.93535640725419888</c:v>
                </c:pt>
                <c:pt idx="24">
                  <c:v>0.93535640725419888</c:v>
                </c:pt>
                <c:pt idx="25">
                  <c:v>0.93535640725419888</c:v>
                </c:pt>
                <c:pt idx="26">
                  <c:v>0.93535640725419888</c:v>
                </c:pt>
                <c:pt idx="27">
                  <c:v>0.93535640725419888</c:v>
                </c:pt>
                <c:pt idx="28">
                  <c:v>0.93535640725419888</c:v>
                </c:pt>
                <c:pt idx="29">
                  <c:v>0.93535640725419888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301-4C5C-96E4-74569A84D8F5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29"/>
              <c:layout>
                <c:manualLayout>
                  <c:x val="0"/>
                  <c:y val="-4.63736649414132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301-4C5C-96E4-74569A84D8F5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Milho'!$BY$71:$BY$100</c:f>
              <c:numCache>
                <c:formatCode>0.0%</c:formatCode>
                <c:ptCount val="30"/>
                <c:pt idx="0">
                  <c:v>0.94410524563914122</c:v>
                </c:pt>
                <c:pt idx="1">
                  <c:v>0.94410524563914122</c:v>
                </c:pt>
                <c:pt idx="2">
                  <c:v>0.94410524563914122</c:v>
                </c:pt>
                <c:pt idx="3">
                  <c:v>0.94410524563914122</c:v>
                </c:pt>
                <c:pt idx="4">
                  <c:v>0.94410524563914122</c:v>
                </c:pt>
                <c:pt idx="5">
                  <c:v>0.94410524563914122</c:v>
                </c:pt>
                <c:pt idx="6">
                  <c:v>0.94410524563914122</c:v>
                </c:pt>
                <c:pt idx="7">
                  <c:v>0.94410524563914122</c:v>
                </c:pt>
                <c:pt idx="8">
                  <c:v>0.94410524563914122</c:v>
                </c:pt>
                <c:pt idx="9">
                  <c:v>0.94410524563914122</c:v>
                </c:pt>
                <c:pt idx="10">
                  <c:v>0.94410524563914122</c:v>
                </c:pt>
                <c:pt idx="11">
                  <c:v>0.94410524563914122</c:v>
                </c:pt>
                <c:pt idx="12">
                  <c:v>0.94410524563914122</c:v>
                </c:pt>
                <c:pt idx="13">
                  <c:v>0.94410524563914122</c:v>
                </c:pt>
                <c:pt idx="14">
                  <c:v>0.94410524563914122</c:v>
                </c:pt>
                <c:pt idx="15">
                  <c:v>0.94410524563914122</c:v>
                </c:pt>
                <c:pt idx="16">
                  <c:v>0.94410524563914122</c:v>
                </c:pt>
                <c:pt idx="17">
                  <c:v>0.94410524563914122</c:v>
                </c:pt>
                <c:pt idx="18">
                  <c:v>0.94410524563914122</c:v>
                </c:pt>
                <c:pt idx="19">
                  <c:v>0.94410524563914122</c:v>
                </c:pt>
                <c:pt idx="20">
                  <c:v>0.94410524563914122</c:v>
                </c:pt>
                <c:pt idx="21">
                  <c:v>0.94410524563914122</c:v>
                </c:pt>
                <c:pt idx="22">
                  <c:v>0.94410524563914122</c:v>
                </c:pt>
                <c:pt idx="23">
                  <c:v>0.94410524563914122</c:v>
                </c:pt>
                <c:pt idx="24">
                  <c:v>0.94410524563914122</c:v>
                </c:pt>
                <c:pt idx="25">
                  <c:v>0.94410524563914122</c:v>
                </c:pt>
                <c:pt idx="26">
                  <c:v>0.94410524563914122</c:v>
                </c:pt>
                <c:pt idx="27">
                  <c:v>0.94410524563914122</c:v>
                </c:pt>
                <c:pt idx="28">
                  <c:v>0.94410524563914122</c:v>
                </c:pt>
                <c:pt idx="29">
                  <c:v>0.94410524563914122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301-4C5C-96E4-74569A84D8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787520"/>
        <c:axId val="320790784"/>
      </c:lineChart>
      <c:catAx>
        <c:axId val="320787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90784"/>
        <c:crosses val="autoZero"/>
        <c:auto val="1"/>
        <c:lblAlgn val="ctr"/>
        <c:lblOffset val="100"/>
        <c:noMultiLvlLbl val="0"/>
      </c:catAx>
      <c:valAx>
        <c:axId val="320790784"/>
        <c:scaling>
          <c:orientation val="minMax"/>
          <c:max val="1"/>
          <c:min val="0.5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875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"/>
          <c:y val="2.5656258402308473E-3"/>
          <c:w val="0.99822158574244813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4661683757591638E-2"/>
          <c:y val="2.8530183727034121E-2"/>
          <c:w val="0.92215321059111155"/>
          <c:h val="0.84684487968415711"/>
        </c:manualLayout>
      </c:layout>
      <c:areaChart>
        <c:grouping val="standard"/>
        <c:varyColors val="0"/>
        <c:ser>
          <c:idx val="0"/>
          <c:order val="0"/>
          <c:tx>
            <c:strRef>
              <c:f>'Colheita-Milho'!$E$11</c:f>
              <c:strCache>
                <c:ptCount val="1"/>
                <c:pt idx="0">
                  <c:v>Mínimo - Máximo</c:v>
                </c:pt>
              </c:strCache>
            </c:strRef>
          </c:tx>
          <c:spPr>
            <a:solidFill>
              <a:srgbClr val="FFEAA7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'Colheita-Milho'!$F$11:$Z$11</c:f>
              <c:numCache>
                <c:formatCode>0.0%</c:formatCode>
                <c:ptCount val="21"/>
                <c:pt idx="0">
                  <c:v>0</c:v>
                </c:pt>
                <c:pt idx="1">
                  <c:v>7.0000000000000001E-3</c:v>
                </c:pt>
                <c:pt idx="2">
                  <c:v>3.4000000000000002E-2</c:v>
                </c:pt>
                <c:pt idx="3">
                  <c:v>5.7000000000000002E-2</c:v>
                </c:pt>
                <c:pt idx="4">
                  <c:v>8.5000000000000006E-2</c:v>
                </c:pt>
                <c:pt idx="5">
                  <c:v>0.14499999999999999</c:v>
                </c:pt>
                <c:pt idx="6">
                  <c:v>0.22700000000000001</c:v>
                </c:pt>
                <c:pt idx="7">
                  <c:v>0.436</c:v>
                </c:pt>
                <c:pt idx="8">
                  <c:v>0.54900000000000004</c:v>
                </c:pt>
                <c:pt idx="9">
                  <c:v>0.68700000000000006</c:v>
                </c:pt>
                <c:pt idx="10">
                  <c:v>0.78900000000000003</c:v>
                </c:pt>
                <c:pt idx="11">
                  <c:v>0.92800000000000005</c:v>
                </c:pt>
                <c:pt idx="12">
                  <c:v>0.98199999999999998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</c:v>
                </c:pt>
                <c:pt idx="2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FE-43FF-A23B-4B7E81371A00}"/>
            </c:ext>
          </c:extLst>
        </c:ser>
        <c:ser>
          <c:idx val="1"/>
          <c:order val="1"/>
          <c:tx>
            <c:strRef>
              <c:f>'Colheita-Milho'!$E$12</c:f>
              <c:strCache>
                <c:ptCount val="1"/>
                <c:pt idx="0">
                  <c:v>Minimo</c:v>
                </c:pt>
              </c:strCache>
            </c:strRef>
          </c:tx>
          <c:spPr>
            <a:solidFill>
              <a:schemeClr val="bg1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'Colheita-Milho'!$F$12:$Z$12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8.5142455069008097E-3</c:v>
                </c:pt>
                <c:pt idx="8">
                  <c:v>4.0852015515615688E-2</c:v>
                </c:pt>
                <c:pt idx="9">
                  <c:v>9.598357777746247E-2</c:v>
                </c:pt>
                <c:pt idx="10">
                  <c:v>0.20142831899872551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0.99999999999999967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0FE-43FF-A23B-4B7E81371A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81734576"/>
        <c:axId val="1581725328"/>
      </c:areaChart>
      <c:lineChart>
        <c:grouping val="standard"/>
        <c:varyColors val="0"/>
        <c:ser>
          <c:idx val="2"/>
          <c:order val="2"/>
          <c:tx>
            <c:strRef>
              <c:f>'Colheita-Milho'!$E$10</c:f>
              <c:strCache>
                <c:ptCount val="1"/>
                <c:pt idx="0">
                  <c:v>Média dos últimos 5 anos</c:v>
                </c:pt>
              </c:strCache>
            </c:strRef>
          </c:tx>
          <c:spPr>
            <a:ln w="38100" cap="rnd">
              <a:solidFill>
                <a:srgbClr val="92D050"/>
              </a:solidFill>
              <a:prstDash val="dash"/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2-50FE-43FF-A23B-4B7E81371A00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50FE-43FF-A23B-4B7E81371A00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4-50FE-43FF-A23B-4B7E81371A00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5-50FE-43FF-A23B-4B7E81371A00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6-50FE-43FF-A23B-4B7E81371A00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50FE-43FF-A23B-4B7E81371A00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8-50FE-43FF-A23B-4B7E81371A00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9-50FE-43FF-A23B-4B7E81371A00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A-50FE-43FF-A23B-4B7E81371A00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B-50FE-43FF-A23B-4B7E81371A00}"/>
              </c:ext>
            </c:extLst>
          </c:dPt>
          <c:dPt>
            <c:idx val="11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50FE-43FF-A23B-4B7E81371A00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E-50FE-43FF-A23B-4B7E81371A00}"/>
              </c:ext>
            </c:extLst>
          </c:dPt>
          <c:dPt>
            <c:idx val="13"/>
            <c:marker>
              <c:symbol val="triangle"/>
              <c:size val="6"/>
              <c:spPr>
                <a:solidFill>
                  <a:schemeClr val="accent6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50FE-43FF-A23B-4B7E81371A00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1-50FE-43FF-A23B-4B7E81371A00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2-50FE-43FF-A23B-4B7E81371A00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3-50FE-43FF-A23B-4B7E81371A00}"/>
              </c:ext>
            </c:extLst>
          </c:dPt>
          <c:dLbls>
            <c:dLbl>
              <c:idx val="13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0FE-43FF-A23B-4B7E81371A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'Colheita-Milho'!$F$10:$Z$10</c:f>
              <c:numCache>
                <c:formatCode>0.0%</c:formatCode>
                <c:ptCount val="21"/>
                <c:pt idx="0">
                  <c:v>0</c:v>
                </c:pt>
                <c:pt idx="1">
                  <c:v>1.4E-3</c:v>
                </c:pt>
                <c:pt idx="2">
                  <c:v>7.2000000000000007E-3</c:v>
                </c:pt>
                <c:pt idx="3">
                  <c:v>1.2660000000000001E-2</c:v>
                </c:pt>
                <c:pt idx="4">
                  <c:v>2.5259999999999998E-2</c:v>
                </c:pt>
                <c:pt idx="5">
                  <c:v>4.6879999999999991E-2</c:v>
                </c:pt>
                <c:pt idx="6">
                  <c:v>7.4660000000000018E-2</c:v>
                </c:pt>
                <c:pt idx="7">
                  <c:v>0.13222284910138016</c:v>
                </c:pt>
                <c:pt idx="8">
                  <c:v>0.18657040310312314</c:v>
                </c:pt>
                <c:pt idx="9">
                  <c:v>0.26825671555549252</c:v>
                </c:pt>
                <c:pt idx="10">
                  <c:v>0.37404566379974513</c:v>
                </c:pt>
                <c:pt idx="11">
                  <c:v>0.49996450094376776</c:v>
                </c:pt>
                <c:pt idx="12">
                  <c:v>0.59479909856486068</c:v>
                </c:pt>
                <c:pt idx="13">
                  <c:v>0.71761799188509889</c:v>
                </c:pt>
                <c:pt idx="14">
                  <c:v>0.83078970135017394</c:v>
                </c:pt>
                <c:pt idx="15">
                  <c:v>0.91375722028071282</c:v>
                </c:pt>
                <c:pt idx="16">
                  <c:v>0.96265509896986856</c:v>
                </c:pt>
                <c:pt idx="17">
                  <c:v>0.98373999999999984</c:v>
                </c:pt>
                <c:pt idx="18">
                  <c:v>0.98919999999999997</c:v>
                </c:pt>
                <c:pt idx="19">
                  <c:v>0.99680000000000002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4-50FE-43FF-A23B-4B7E81371A00}"/>
            </c:ext>
          </c:extLst>
        </c:ser>
        <c:ser>
          <c:idx val="3"/>
          <c:order val="3"/>
          <c:tx>
            <c:strRef>
              <c:f>'Colheita-Milho'!$E$8</c:f>
              <c:strCache>
                <c:ptCount val="1"/>
                <c:pt idx="0">
                  <c:v>2ª Safra 2023/2024</c:v>
                </c:pt>
              </c:strCache>
            </c:strRef>
          </c:tx>
          <c:spPr>
            <a:ln w="38100" cap="rnd">
              <a:solidFill>
                <a:schemeClr val="accent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5-50FE-43FF-A23B-4B7E81371A00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6-50FE-43FF-A23B-4B7E81371A00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7-50FE-43FF-A23B-4B7E81371A00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8-50FE-43FF-A23B-4B7E81371A00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9-50FE-43FF-A23B-4B7E81371A00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A-50FE-43FF-A23B-4B7E81371A00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B-50FE-43FF-A23B-4B7E81371A00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C-50FE-43FF-A23B-4B7E81371A00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D-50FE-43FF-A23B-4B7E81371A00}"/>
              </c:ext>
            </c:extLst>
          </c:dPt>
          <c:dPt>
            <c:idx val="10"/>
            <c:marker>
              <c:symbol val="none"/>
            </c:marker>
            <c:bubble3D val="0"/>
            <c:spPr>
              <a:ln w="38100" cap="rnd">
                <a:solidFill>
                  <a:schemeClr val="accent5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F-50FE-43FF-A23B-4B7E81371A00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0-50FE-43FF-A23B-4B7E81371A00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1-50FE-43FF-A23B-4B7E81371A00}"/>
              </c:ext>
            </c:extLst>
          </c:dPt>
          <c:dPt>
            <c:idx val="13"/>
            <c:marker>
              <c:symbol val="square"/>
              <c:size val="6"/>
              <c:spPr>
                <a:solidFill>
                  <a:schemeClr val="accent5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2-50FE-43FF-A23B-4B7E81371A00}"/>
              </c:ext>
            </c:extLst>
          </c:dPt>
          <c:dPt>
            <c:idx val="14"/>
            <c:marker>
              <c:symbol val="square"/>
              <c:size val="7"/>
              <c:spPr>
                <a:solidFill>
                  <a:schemeClr val="accent1">
                    <a:lumMod val="75000"/>
                  </a:schemeClr>
                </a:solidFill>
                <a:ln>
                  <a:solidFill>
                    <a:schemeClr val="tx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3-50FE-43FF-A23B-4B7E81371A00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4-50FE-43FF-A23B-4B7E81371A00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5-50FE-43FF-A23B-4B7E81371A00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6-50FE-43FF-A23B-4B7E81371A00}"/>
              </c:ext>
            </c:extLst>
          </c:dPt>
          <c:dLbls>
            <c:dLbl>
              <c:idx val="13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50FE-43FF-A23B-4B7E81371A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/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'Colheita-Milho'!$F$8:$X$8</c:f>
              <c:numCache>
                <c:formatCode>0.0%</c:formatCode>
                <c:ptCount val="19"/>
                <c:pt idx="0">
                  <c:v>5.7999999999999996E-3</c:v>
                </c:pt>
                <c:pt idx="1">
                  <c:v>1.04E-2</c:v>
                </c:pt>
                <c:pt idx="2">
                  <c:v>2.4899999999999999E-2</c:v>
                </c:pt>
                <c:pt idx="3">
                  <c:v>4.1599999999999998E-2</c:v>
                </c:pt>
                <c:pt idx="4">
                  <c:v>8.1600000000000006E-2</c:v>
                </c:pt>
                <c:pt idx="5">
                  <c:v>0.153</c:v>
                </c:pt>
                <c:pt idx="6">
                  <c:v>0.29599999999999999</c:v>
                </c:pt>
                <c:pt idx="7">
                  <c:v>0.40400000000000003</c:v>
                </c:pt>
                <c:pt idx="8">
                  <c:v>0.496</c:v>
                </c:pt>
                <c:pt idx="9">
                  <c:v>0.65900000000000003</c:v>
                </c:pt>
                <c:pt idx="10">
                  <c:v>0.77900000000000003</c:v>
                </c:pt>
                <c:pt idx="11">
                  <c:v>0.85299999999999998</c:v>
                </c:pt>
                <c:pt idx="12">
                  <c:v>0.91</c:v>
                </c:pt>
                <c:pt idx="13">
                  <c:v>0.94399999999999995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7-50FE-43FF-A23B-4B7E81371A00}"/>
            </c:ext>
          </c:extLst>
        </c:ser>
        <c:ser>
          <c:idx val="4"/>
          <c:order val="4"/>
          <c:tx>
            <c:strRef>
              <c:f>'Colheita-Milho'!$E$9</c:f>
              <c:strCache>
                <c:ptCount val="1"/>
                <c:pt idx="0">
                  <c:v>2ª Safra 2022/2023</c:v>
                </c:pt>
              </c:strCache>
            </c:strRef>
          </c:tx>
          <c:spPr>
            <a:ln w="38100" cap="rnd">
              <a:solidFill>
                <a:srgbClr val="954ECA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8-50FE-43FF-A23B-4B7E81371A00}"/>
              </c:ext>
            </c:extLst>
          </c:dPt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9-50FE-43FF-A23B-4B7E81371A00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A-50FE-43FF-A23B-4B7E81371A00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B-50FE-43FF-A23B-4B7E81371A00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C-50FE-43FF-A23B-4B7E81371A00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D-50FE-43FF-A23B-4B7E81371A00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E-50FE-43FF-A23B-4B7E81371A00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38100" cap="rnd">
                <a:solidFill>
                  <a:srgbClr val="954ECA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30-50FE-43FF-A23B-4B7E81371A00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1-50FE-43FF-A23B-4B7E81371A00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2-50FE-43FF-A23B-4B7E81371A00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3-50FE-43FF-A23B-4B7E81371A00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4-50FE-43FF-A23B-4B7E81371A00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5-50FE-43FF-A23B-4B7E81371A00}"/>
              </c:ext>
            </c:extLst>
          </c:dPt>
          <c:dPt>
            <c:idx val="13"/>
            <c:marker>
              <c:symbol val="diamond"/>
              <c:size val="6"/>
              <c:spPr>
                <a:solidFill>
                  <a:srgbClr val="954ECA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36-50FE-43FF-A23B-4B7E81371A00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7-50FE-43FF-A23B-4B7E81371A00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8-50FE-43FF-A23B-4B7E81371A00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9-50FE-43FF-A23B-4B7E81371A00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A-50FE-43FF-A23B-4B7E81371A00}"/>
              </c:ext>
            </c:extLst>
          </c:dPt>
          <c:dLbls>
            <c:dLbl>
              <c:idx val="13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50FE-43FF-A23B-4B7E81371A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954ECA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'Colheita-Milho'!$F$9:$Z$9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8.0000000000000002E-3</c:v>
                </c:pt>
                <c:pt idx="5">
                  <c:v>2.1999999999999999E-2</c:v>
                </c:pt>
                <c:pt idx="6">
                  <c:v>3.5000000000000003E-2</c:v>
                </c:pt>
                <c:pt idx="7">
                  <c:v>4.3999999999999997E-2</c:v>
                </c:pt>
                <c:pt idx="8">
                  <c:v>8.6999999999999994E-2</c:v>
                </c:pt>
                <c:pt idx="9">
                  <c:v>0.16200000000000001</c:v>
                </c:pt>
                <c:pt idx="10">
                  <c:v>0.26179999999999998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3B-50FE-43FF-A23B-4B7E81371A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81734576"/>
        <c:axId val="1581725328"/>
      </c:lineChart>
      <c:dateAx>
        <c:axId val="1581734576"/>
        <c:scaling>
          <c:orientation val="minMax"/>
        </c:scaling>
        <c:delete val="0"/>
        <c:axPos val="b"/>
        <c:numFmt formatCode="d\-mmm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cap="none" spc="0" normalizeH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25328"/>
        <c:crosses val="autoZero"/>
        <c:auto val="0"/>
        <c:lblOffset val="100"/>
        <c:baseTimeUnit val="days"/>
        <c:majorUnit val="7"/>
        <c:majorTimeUnit val="days"/>
      </c:dateAx>
      <c:valAx>
        <c:axId val="1581725328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345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ayout>
        <c:manualLayout>
          <c:xMode val="edge"/>
          <c:yMode val="edge"/>
          <c:x val="0.77198093571712889"/>
          <c:y val="0.6301321158384614"/>
          <c:w val="0.20911171553668567"/>
          <c:h val="0.1876969055338670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pt-BR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b="0" kern="1200" cap="none" spc="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dk1">
          <a:lumMod val="15000"/>
          <a:lumOff val="85000"/>
        </a:schemeClr>
      </a:solidFill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8100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8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000" b="0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round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0C2F81-0A40-40C6-A378-0421A283320B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17FAA9-8B95-4D4E-8E67-C7021450BE10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19918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08169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3AD28-EC8F-AECE-A52E-7AE38DB33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>
            <a:extLst>
              <a:ext uri="{FF2B5EF4-FFF2-40B4-BE49-F238E27FC236}">
                <a16:creationId xmlns:a16="http://schemas.microsoft.com/office/drawing/2014/main" id="{39322D5B-8DB9-B265-60CB-5C2FFFA45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>
            <a:extLst>
              <a:ext uri="{FF2B5EF4-FFF2-40B4-BE49-F238E27FC236}">
                <a16:creationId xmlns:a16="http://schemas.microsoft.com/office/drawing/2014/main" id="{16072256-6937-D91D-0DD5-FBAB9FA2B5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006A3746-55D7-5BDC-47D6-77E6A43618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17FAA9-8B95-4D4E-8E67-C7021450BE10}" type="slidenum">
              <a:rPr lang="pt-BR" smtClean="0"/>
              <a:t>5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996936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10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32565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684A098-941F-415E-93E8-DCD73AEA0C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2825D6C4-B40B-4AA4-9470-DB16F92487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63CA53E9-B6C0-4516-9063-CD0D83C3E2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67DD397-836A-4F4F-A9D0-E6BC5020AC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91E50D1-96D2-44DD-B520-FB96670653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8282867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EC712-396B-422C-8677-DD3A1F0CCE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56AA605-F831-4904-83DA-4BA9BB2AA4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928961-EC68-4656-9DEF-C476A40CC6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7A3E744-D8B6-428A-AC89-C910EF3F66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C6A7C0E-0ACA-411B-985E-03AF9DA0F9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292670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3BF4689-1226-4AE5-8CE0-2006790263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1E4E30C-FF6F-4D96-A237-8B5A2D8FD7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832AF46-65A4-465F-87F9-F58EB5D48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3669047-BA24-4148-B01C-28236F042C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33B4B79-67D0-4A3D-9E82-7151D8299E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372637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26357A8-A743-477A-9B44-ECE7D8731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8696DF-F113-4825-A157-5FD01E59B7A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800D456F-BD4B-4D03-8ED9-A43844F104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B1C5DF1-2DED-40BE-9066-22E43D6F7A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E44EA5B-4834-407C-B287-F965B45F0D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8B26566E-38C6-4808-B647-B02128641A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6977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40A324-0604-42E7-B10A-0DA7ADC1E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DDEE293-34D7-4348-B8E9-AA4F25E4D5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436C239-E1FC-4F40-95C0-2472BE06CC8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35D9486A-0B36-40A9-937F-237D4991D7F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E4A81D60-6C3E-4753-B491-3ACC3CE37DF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85BFE7B6-FCD1-488A-BEC8-2313CEF751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D09374BE-8F19-4022-8C39-17351678A3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60A725AE-B88B-437A-BBC2-1A31518CCF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50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C1CB5B1-E504-450D-B02A-7EA0E17B6A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409977BA-7BCE-409F-9E21-FEC092E09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5089EF24-90D6-44BA-8556-87A658D018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7EA1B65-2739-4CB1-A2F8-C368C37972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36793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9332C949-7010-4289-822A-F7BB27E2D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732BA186-9840-431C-A10E-142E90617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6AD0A27D-C0A1-4E3C-997B-E10B38E377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64958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70F096-20BF-42F1-959D-0FC95698B2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43DC6E-6F85-4F2C-BA77-93B301F5C2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78C8FAEA-2FD7-436F-B7F2-D93BE62F91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4A4A7CD-7140-4D4D-9410-C2B0533B6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D684CC7-3C00-4DCA-BF81-E61F021C8D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FCF8CA0-5933-484F-909B-A7AAF8BE85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76073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1106B82-5240-4377-85EF-83961C1017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7483469B-BC3D-4414-B125-67C6FADDE1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AEB0313F-3679-4EDF-97D8-6928BB35FAF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D2DADB8-31FA-4100-A893-D23505ABBF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928B3E7-C4BF-45D7-8D55-302A66E4E0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C41C4A6A-8BCA-43E0-BB63-512312E572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528216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ABF0AF5-8331-4EEA-81EF-F5BD0C67BA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131A0A38-AF84-4F9E-B501-5C71F6CDCE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B211F857-F78D-44E8-8119-87BBD5582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46BFE78-292F-471C-A6DD-AC7052A0D2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DEBC47F4-20C4-4C5D-8E1F-3EA546C93E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048373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DD346581-97D8-4193-83A1-5129735BB99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95FE5B48-80FD-4CCF-BA0E-EC36B1CA12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BFF72F9-36A5-4D9C-BC4A-83B325936F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239DA71-BCA1-4DE2-910D-258AB74D60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F732F2FE-430B-463A-89B9-4A2FBD50A3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82435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93759208-E969-4219-BF04-BE482329D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23CAFBB7-A36B-43D7-9031-D63B7B2A62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56A697A-BE80-4246-8BD2-889BD8DCB7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593D1C1-C6E5-4D79-A2BF-D36479E15D4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3CC9279-BA3D-4160-A02E-E3069B6E8D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52124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.xml"/><Relationship Id="rId4" Type="http://schemas.openxmlformats.org/officeDocument/2006/relationships/image" Target="../media/image1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image" Target="../media/image14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.xml"/><Relationship Id="rId4" Type="http://schemas.openxmlformats.org/officeDocument/2006/relationships/image" Target="../media/image15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.xml"/><Relationship Id="rId5" Type="http://schemas.openxmlformats.org/officeDocument/2006/relationships/chart" Target="../charts/chart6.xml"/><Relationship Id="rId4" Type="http://schemas.openxmlformats.org/officeDocument/2006/relationships/image" Target="../media/image16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image" Target="../media/image17.emf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.xml"/><Relationship Id="rId4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.xml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image" Target="../media/image2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mailto:lucas.vilhalba@famasul.com.br" TargetMode="External"/><Relationship Id="rId3" Type="http://schemas.openxmlformats.org/officeDocument/2006/relationships/hyperlink" Target="mailto:andre.nunes@senarms.org.br" TargetMode="External"/><Relationship Id="rId7" Type="http://schemas.openxmlformats.org/officeDocument/2006/relationships/hyperlink" Target="mailto:jean.americo@famasul.com.br" TargetMode="External"/><Relationship Id="rId12" Type="http://schemas.openxmlformats.org/officeDocument/2006/relationships/hyperlink" Target="mailto:vsperling@semagro.ms.gov.br" TargetMode="External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hyperlink" Target="mailto:coordtecnico@aprosojams.org.br" TargetMode="External"/><Relationship Id="rId11" Type="http://schemas.openxmlformats.org/officeDocument/2006/relationships/hyperlink" Target="mailto:vfernandes@semagro.ms.gov.br" TargetMode="External"/><Relationship Id="rId5" Type="http://schemas.openxmlformats.org/officeDocument/2006/relationships/hyperlink" Target="mailto:tecnico@aprosojams.org.br" TargetMode="External"/><Relationship Id="rId10" Type="http://schemas.openxmlformats.org/officeDocument/2006/relationships/hyperlink" Target="mailto:economia@aprosojams.org.br" TargetMode="External"/><Relationship Id="rId4" Type="http://schemas.openxmlformats.org/officeDocument/2006/relationships/hyperlink" Target="mailto:coordcampo@aprosojams.org.br" TargetMode="External"/><Relationship Id="rId9" Type="http://schemas.openxmlformats.org/officeDocument/2006/relationships/hyperlink" Target="mailto:tecnico1@aprosojams.org.br" TargetMode="Externa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" descr="Uma imagem contendo natureza, grama&#10;&#10;Descrição gerada automaticamente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Tela de computador com texto preto sobre fundo verde&#10;&#10;Descrição gerada automaticamente com confiança baixa">
            <a:extLst>
              <a:ext uri="{FF2B5EF4-FFF2-40B4-BE49-F238E27FC236}">
                <a16:creationId xmlns:a16="http://schemas.microsoft.com/office/drawing/2014/main" id="{E6172BB9-EE9E-1FF5-D1A6-64105AF92E8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" name="Group 878">
            <a:extLst>
              <a:ext uri="{FF2B5EF4-FFF2-40B4-BE49-F238E27FC236}">
                <a16:creationId xmlns:a16="http://schemas.microsoft.com/office/drawing/2014/main" id="{F77A50CF-D539-40B8-B371-03043E10608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83119" y="1781857"/>
            <a:ext cx="3842402" cy="3693480"/>
            <a:chOff x="3498" y="377"/>
            <a:chExt cx="3509" cy="3373"/>
          </a:xfrm>
        </p:grpSpPr>
        <p:grpSp>
          <p:nvGrpSpPr>
            <p:cNvPr id="887" name="Group 1079">
              <a:extLst>
                <a:ext uri="{FF2B5EF4-FFF2-40B4-BE49-F238E27FC236}">
                  <a16:creationId xmlns:a16="http://schemas.microsoft.com/office/drawing/2014/main" id="{0E60B517-16F0-4C90-80A2-B6765247E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</p:grpSpPr>
          <p:sp>
            <p:nvSpPr>
              <p:cNvPr id="1121" name="Freeform 879">
                <a:extLst>
                  <a:ext uri="{FF2B5EF4-FFF2-40B4-BE49-F238E27FC236}">
                    <a16:creationId xmlns:a16="http://schemas.microsoft.com/office/drawing/2014/main" id="{C86F8A8F-A201-43A8-A38D-09CDB4B2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2" name="Freeform 880">
                <a:extLst>
                  <a:ext uri="{FF2B5EF4-FFF2-40B4-BE49-F238E27FC236}">
                    <a16:creationId xmlns:a16="http://schemas.microsoft.com/office/drawing/2014/main" id="{862E5D32-C38A-4417-A2A2-3194B2B1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3" name="Freeform 881">
                <a:extLst>
                  <a:ext uri="{FF2B5EF4-FFF2-40B4-BE49-F238E27FC236}">
                    <a16:creationId xmlns:a16="http://schemas.microsoft.com/office/drawing/2014/main" id="{E7EA2021-789A-4AF3-8514-4B4448CE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4" name="Freeform 882">
                <a:extLst>
                  <a:ext uri="{FF2B5EF4-FFF2-40B4-BE49-F238E27FC236}">
                    <a16:creationId xmlns:a16="http://schemas.microsoft.com/office/drawing/2014/main" id="{00CC35CF-4B91-43EC-BECC-B16E576C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5" name="Freeform 883">
                <a:extLst>
                  <a:ext uri="{FF2B5EF4-FFF2-40B4-BE49-F238E27FC236}">
                    <a16:creationId xmlns:a16="http://schemas.microsoft.com/office/drawing/2014/main" id="{053AB290-C387-41E8-8CFE-806CD6DF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6" name="Freeform 884">
                <a:extLst>
                  <a:ext uri="{FF2B5EF4-FFF2-40B4-BE49-F238E27FC236}">
                    <a16:creationId xmlns:a16="http://schemas.microsoft.com/office/drawing/2014/main" id="{2CC03B72-1DB3-4E99-B762-3C94955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7" name="Freeform 885">
                <a:extLst>
                  <a:ext uri="{FF2B5EF4-FFF2-40B4-BE49-F238E27FC236}">
                    <a16:creationId xmlns:a16="http://schemas.microsoft.com/office/drawing/2014/main" id="{48C8F429-F8F7-446B-AA2C-2E33DAFD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8" name="Freeform 886">
                <a:extLst>
                  <a:ext uri="{FF2B5EF4-FFF2-40B4-BE49-F238E27FC236}">
                    <a16:creationId xmlns:a16="http://schemas.microsoft.com/office/drawing/2014/main" id="{8B1095D2-5FF9-4B28-9746-005EAED2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9" name="Freeform 887">
                <a:extLst>
                  <a:ext uri="{FF2B5EF4-FFF2-40B4-BE49-F238E27FC236}">
                    <a16:creationId xmlns:a16="http://schemas.microsoft.com/office/drawing/2014/main" id="{7476EB43-216C-4C02-8211-A64624587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0" name="Freeform 888">
                <a:extLst>
                  <a:ext uri="{FF2B5EF4-FFF2-40B4-BE49-F238E27FC236}">
                    <a16:creationId xmlns:a16="http://schemas.microsoft.com/office/drawing/2014/main" id="{FA7A5ED4-A520-4FF1-96A4-745D8221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1" name="Freeform 889">
                <a:extLst>
                  <a:ext uri="{FF2B5EF4-FFF2-40B4-BE49-F238E27FC236}">
                    <a16:creationId xmlns:a16="http://schemas.microsoft.com/office/drawing/2014/main" id="{35D9C0E5-EA9E-4E22-829D-25EEAF09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2" name="Freeform 890">
                <a:extLst>
                  <a:ext uri="{FF2B5EF4-FFF2-40B4-BE49-F238E27FC236}">
                    <a16:creationId xmlns:a16="http://schemas.microsoft.com/office/drawing/2014/main" id="{FA4A0454-69B9-49C3-902B-599D49AD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3" name="Freeform 891">
                <a:extLst>
                  <a:ext uri="{FF2B5EF4-FFF2-40B4-BE49-F238E27FC236}">
                    <a16:creationId xmlns:a16="http://schemas.microsoft.com/office/drawing/2014/main" id="{492947DC-F6CD-4138-B95E-E20F67AF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4" name="Freeform 892">
                <a:extLst>
                  <a:ext uri="{FF2B5EF4-FFF2-40B4-BE49-F238E27FC236}">
                    <a16:creationId xmlns:a16="http://schemas.microsoft.com/office/drawing/2014/main" id="{16EFD65F-B48F-4B0E-9053-6DCB7256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5" name="Freeform 893">
                <a:extLst>
                  <a:ext uri="{FF2B5EF4-FFF2-40B4-BE49-F238E27FC236}">
                    <a16:creationId xmlns:a16="http://schemas.microsoft.com/office/drawing/2014/main" id="{D8EF5E7E-0C26-4F05-9A3F-C11C5773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6" name="Freeform 894">
                <a:extLst>
                  <a:ext uri="{FF2B5EF4-FFF2-40B4-BE49-F238E27FC236}">
                    <a16:creationId xmlns:a16="http://schemas.microsoft.com/office/drawing/2014/main" id="{63E733C9-0A54-4DC4-B8E2-D6EB94FB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7" name="Freeform 895">
                <a:extLst>
                  <a:ext uri="{FF2B5EF4-FFF2-40B4-BE49-F238E27FC236}">
                    <a16:creationId xmlns:a16="http://schemas.microsoft.com/office/drawing/2014/main" id="{E0EC84A0-8AAC-4E7E-9BAA-FC7176D2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8" name="Freeform 896">
                <a:extLst>
                  <a:ext uri="{FF2B5EF4-FFF2-40B4-BE49-F238E27FC236}">
                    <a16:creationId xmlns:a16="http://schemas.microsoft.com/office/drawing/2014/main" id="{FC9136CB-DF36-4AC7-AB8C-1CE8C8CA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9" name="Freeform 897">
                <a:extLst>
                  <a:ext uri="{FF2B5EF4-FFF2-40B4-BE49-F238E27FC236}">
                    <a16:creationId xmlns:a16="http://schemas.microsoft.com/office/drawing/2014/main" id="{D55281D0-9D98-41D5-9FEF-A5F53C5E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0" name="Freeform 898">
                <a:extLst>
                  <a:ext uri="{FF2B5EF4-FFF2-40B4-BE49-F238E27FC236}">
                    <a16:creationId xmlns:a16="http://schemas.microsoft.com/office/drawing/2014/main" id="{A3119574-1A80-43A9-A2EA-DEB64FA76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1" name="Freeform 899">
                <a:extLst>
                  <a:ext uri="{FF2B5EF4-FFF2-40B4-BE49-F238E27FC236}">
                    <a16:creationId xmlns:a16="http://schemas.microsoft.com/office/drawing/2014/main" id="{D17363EF-487C-45FB-B8F6-FEDE89093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2" name="Freeform 900">
                <a:extLst>
                  <a:ext uri="{FF2B5EF4-FFF2-40B4-BE49-F238E27FC236}">
                    <a16:creationId xmlns:a16="http://schemas.microsoft.com/office/drawing/2014/main" id="{8DB949CF-7241-4F37-A51F-00EE113E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3" name="Freeform 901">
                <a:extLst>
                  <a:ext uri="{FF2B5EF4-FFF2-40B4-BE49-F238E27FC236}">
                    <a16:creationId xmlns:a16="http://schemas.microsoft.com/office/drawing/2014/main" id="{2C630B2B-1DF2-4046-9526-D14CD757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4" name="Freeform 902">
                <a:extLst>
                  <a:ext uri="{FF2B5EF4-FFF2-40B4-BE49-F238E27FC236}">
                    <a16:creationId xmlns:a16="http://schemas.microsoft.com/office/drawing/2014/main" id="{0905D4F5-DED6-42FE-92CC-F1522FF3D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5" name="Freeform 903">
                <a:extLst>
                  <a:ext uri="{FF2B5EF4-FFF2-40B4-BE49-F238E27FC236}">
                    <a16:creationId xmlns:a16="http://schemas.microsoft.com/office/drawing/2014/main" id="{812DEB05-9517-4AB2-A073-C0A4F07A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6" name="Freeform 904">
                <a:extLst>
                  <a:ext uri="{FF2B5EF4-FFF2-40B4-BE49-F238E27FC236}">
                    <a16:creationId xmlns:a16="http://schemas.microsoft.com/office/drawing/2014/main" id="{48A03AB1-766E-4210-AE01-6AD2307B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7" name="Freeform 905">
                <a:extLst>
                  <a:ext uri="{FF2B5EF4-FFF2-40B4-BE49-F238E27FC236}">
                    <a16:creationId xmlns:a16="http://schemas.microsoft.com/office/drawing/2014/main" id="{79DC329B-8F2F-4F69-A93A-FF14F576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8" name="Freeform 906">
                <a:extLst>
                  <a:ext uri="{FF2B5EF4-FFF2-40B4-BE49-F238E27FC236}">
                    <a16:creationId xmlns:a16="http://schemas.microsoft.com/office/drawing/2014/main" id="{8C801804-8D38-4354-8683-0090DCDB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9" name="Freeform 907">
                <a:extLst>
                  <a:ext uri="{FF2B5EF4-FFF2-40B4-BE49-F238E27FC236}">
                    <a16:creationId xmlns:a16="http://schemas.microsoft.com/office/drawing/2014/main" id="{BDAF36EB-3A26-412C-997F-2A93C126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0" name="Freeform 908">
                <a:extLst>
                  <a:ext uri="{FF2B5EF4-FFF2-40B4-BE49-F238E27FC236}">
                    <a16:creationId xmlns:a16="http://schemas.microsoft.com/office/drawing/2014/main" id="{40E41694-5DB3-4483-B3E9-E37A9E68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1" name="Freeform 909">
                <a:extLst>
                  <a:ext uri="{FF2B5EF4-FFF2-40B4-BE49-F238E27FC236}">
                    <a16:creationId xmlns:a16="http://schemas.microsoft.com/office/drawing/2014/main" id="{DE6B89AF-7A8E-4CBF-B541-2E5200D4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2" name="Freeform 910">
                <a:extLst>
                  <a:ext uri="{FF2B5EF4-FFF2-40B4-BE49-F238E27FC236}">
                    <a16:creationId xmlns:a16="http://schemas.microsoft.com/office/drawing/2014/main" id="{40C24D84-9CF8-4733-83FB-B41CE691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3" name="Freeform 911">
                <a:extLst>
                  <a:ext uri="{FF2B5EF4-FFF2-40B4-BE49-F238E27FC236}">
                    <a16:creationId xmlns:a16="http://schemas.microsoft.com/office/drawing/2014/main" id="{6DEB258A-8494-4313-BEB1-05DCBCF1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4" name="Freeform 912">
                <a:extLst>
                  <a:ext uri="{FF2B5EF4-FFF2-40B4-BE49-F238E27FC236}">
                    <a16:creationId xmlns:a16="http://schemas.microsoft.com/office/drawing/2014/main" id="{D5AC5446-2732-4900-94FD-7CE7DE31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5" name="Freeform 913">
                <a:extLst>
                  <a:ext uri="{FF2B5EF4-FFF2-40B4-BE49-F238E27FC236}">
                    <a16:creationId xmlns:a16="http://schemas.microsoft.com/office/drawing/2014/main" id="{6B594C96-16AA-4595-BA2B-676E4C2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6" name="Freeform 914">
                <a:extLst>
                  <a:ext uri="{FF2B5EF4-FFF2-40B4-BE49-F238E27FC236}">
                    <a16:creationId xmlns:a16="http://schemas.microsoft.com/office/drawing/2014/main" id="{71344A93-CDF2-407E-82BC-D0D367A0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7" name="Freeform 915">
                <a:extLst>
                  <a:ext uri="{FF2B5EF4-FFF2-40B4-BE49-F238E27FC236}">
                    <a16:creationId xmlns:a16="http://schemas.microsoft.com/office/drawing/2014/main" id="{290575B5-26D6-4FB1-B593-04CBC5468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8" name="Freeform 916">
                <a:extLst>
                  <a:ext uri="{FF2B5EF4-FFF2-40B4-BE49-F238E27FC236}">
                    <a16:creationId xmlns:a16="http://schemas.microsoft.com/office/drawing/2014/main" id="{1D4DACEA-3253-4C1D-90A5-72B9634D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9" name="Freeform 917">
                <a:extLst>
                  <a:ext uri="{FF2B5EF4-FFF2-40B4-BE49-F238E27FC236}">
                    <a16:creationId xmlns:a16="http://schemas.microsoft.com/office/drawing/2014/main" id="{60AFA001-7051-4A3E-A798-C3E24320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0" name="Freeform 918">
                <a:extLst>
                  <a:ext uri="{FF2B5EF4-FFF2-40B4-BE49-F238E27FC236}">
                    <a16:creationId xmlns:a16="http://schemas.microsoft.com/office/drawing/2014/main" id="{27A8CD45-8756-4E3E-A35A-1F46C21D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1" name="Freeform 919">
                <a:extLst>
                  <a:ext uri="{FF2B5EF4-FFF2-40B4-BE49-F238E27FC236}">
                    <a16:creationId xmlns:a16="http://schemas.microsoft.com/office/drawing/2014/main" id="{C3D63169-5935-40BF-BFB2-DD97192F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2" name="Freeform 920">
                <a:extLst>
                  <a:ext uri="{FF2B5EF4-FFF2-40B4-BE49-F238E27FC236}">
                    <a16:creationId xmlns:a16="http://schemas.microsoft.com/office/drawing/2014/main" id="{C99DA47F-CF92-4663-B844-13E03E27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3" name="Freeform 921">
                <a:extLst>
                  <a:ext uri="{FF2B5EF4-FFF2-40B4-BE49-F238E27FC236}">
                    <a16:creationId xmlns:a16="http://schemas.microsoft.com/office/drawing/2014/main" id="{1A32D8FC-A9D5-4201-A179-C9AEE22F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4" name="Freeform 922">
                <a:extLst>
                  <a:ext uri="{FF2B5EF4-FFF2-40B4-BE49-F238E27FC236}">
                    <a16:creationId xmlns:a16="http://schemas.microsoft.com/office/drawing/2014/main" id="{E6CA4164-6A55-4ABE-8819-83897F59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5" name="Freeform 923">
                <a:extLst>
                  <a:ext uri="{FF2B5EF4-FFF2-40B4-BE49-F238E27FC236}">
                    <a16:creationId xmlns:a16="http://schemas.microsoft.com/office/drawing/2014/main" id="{887A7333-C1E4-48EE-9DB7-24749774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6" name="Freeform 924">
                <a:extLst>
                  <a:ext uri="{FF2B5EF4-FFF2-40B4-BE49-F238E27FC236}">
                    <a16:creationId xmlns:a16="http://schemas.microsoft.com/office/drawing/2014/main" id="{42BC21AD-DF52-4FD2-947F-EA0789E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7" name="Freeform 925">
                <a:extLst>
                  <a:ext uri="{FF2B5EF4-FFF2-40B4-BE49-F238E27FC236}">
                    <a16:creationId xmlns:a16="http://schemas.microsoft.com/office/drawing/2014/main" id="{85184463-98D9-45BC-AF0D-F7F33EA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8" name="Freeform 926">
                <a:extLst>
                  <a:ext uri="{FF2B5EF4-FFF2-40B4-BE49-F238E27FC236}">
                    <a16:creationId xmlns:a16="http://schemas.microsoft.com/office/drawing/2014/main" id="{3C175EE0-BDDA-438A-BCCD-D4380439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9" name="Freeform 927">
                <a:extLst>
                  <a:ext uri="{FF2B5EF4-FFF2-40B4-BE49-F238E27FC236}">
                    <a16:creationId xmlns:a16="http://schemas.microsoft.com/office/drawing/2014/main" id="{3375132C-AC6D-492B-B2ED-EB4C8071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0" name="Freeform 928">
                <a:extLst>
                  <a:ext uri="{FF2B5EF4-FFF2-40B4-BE49-F238E27FC236}">
                    <a16:creationId xmlns:a16="http://schemas.microsoft.com/office/drawing/2014/main" id="{1FB5BA22-9DF0-4AF5-9C83-6B594BFB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1" name="Freeform 929">
                <a:extLst>
                  <a:ext uri="{FF2B5EF4-FFF2-40B4-BE49-F238E27FC236}">
                    <a16:creationId xmlns:a16="http://schemas.microsoft.com/office/drawing/2014/main" id="{68AC8371-AD26-4090-9C4C-EA5F058E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2" name="Freeform 930">
                <a:extLst>
                  <a:ext uri="{FF2B5EF4-FFF2-40B4-BE49-F238E27FC236}">
                    <a16:creationId xmlns:a16="http://schemas.microsoft.com/office/drawing/2014/main" id="{3BDBB7D5-F75D-492E-8F07-A56ADB17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3" name="Freeform 931">
                <a:extLst>
                  <a:ext uri="{FF2B5EF4-FFF2-40B4-BE49-F238E27FC236}">
                    <a16:creationId xmlns:a16="http://schemas.microsoft.com/office/drawing/2014/main" id="{CA44ABCF-1BB7-4534-B28E-B23C390CD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4" name="Freeform 932">
                <a:extLst>
                  <a:ext uri="{FF2B5EF4-FFF2-40B4-BE49-F238E27FC236}">
                    <a16:creationId xmlns:a16="http://schemas.microsoft.com/office/drawing/2014/main" id="{7534CF4E-0A30-48FA-AB5E-0BA7405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5" name="Freeform 933">
                <a:extLst>
                  <a:ext uri="{FF2B5EF4-FFF2-40B4-BE49-F238E27FC236}">
                    <a16:creationId xmlns:a16="http://schemas.microsoft.com/office/drawing/2014/main" id="{0BD2C094-EDE4-4EF1-8E9B-9F8E6C4B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6" name="Freeform 934">
                <a:extLst>
                  <a:ext uri="{FF2B5EF4-FFF2-40B4-BE49-F238E27FC236}">
                    <a16:creationId xmlns:a16="http://schemas.microsoft.com/office/drawing/2014/main" id="{280ADE6E-45B9-4ECD-909F-5F6A29B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7" name="Freeform 935">
                <a:extLst>
                  <a:ext uri="{FF2B5EF4-FFF2-40B4-BE49-F238E27FC236}">
                    <a16:creationId xmlns:a16="http://schemas.microsoft.com/office/drawing/2014/main" id="{37B64930-5950-45E0-AD6F-173CC593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8" name="Freeform 936">
                <a:extLst>
                  <a:ext uri="{FF2B5EF4-FFF2-40B4-BE49-F238E27FC236}">
                    <a16:creationId xmlns:a16="http://schemas.microsoft.com/office/drawing/2014/main" id="{3AF5E8B6-6A32-4D17-B17D-DADE7FCEA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9" name="Freeform 937">
                <a:extLst>
                  <a:ext uri="{FF2B5EF4-FFF2-40B4-BE49-F238E27FC236}">
                    <a16:creationId xmlns:a16="http://schemas.microsoft.com/office/drawing/2014/main" id="{C9DD41CE-F7E8-4A04-BA20-C6429A3C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0" name="Freeform 938">
                <a:extLst>
                  <a:ext uri="{FF2B5EF4-FFF2-40B4-BE49-F238E27FC236}">
                    <a16:creationId xmlns:a16="http://schemas.microsoft.com/office/drawing/2014/main" id="{7CFD8CEF-D1E0-49DE-AB3F-A2BF18C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1" name="Freeform 939">
                <a:extLst>
                  <a:ext uri="{FF2B5EF4-FFF2-40B4-BE49-F238E27FC236}">
                    <a16:creationId xmlns:a16="http://schemas.microsoft.com/office/drawing/2014/main" id="{6271D1E8-BB9E-45A8-94AE-08DFEEE7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2" name="Freeform 940">
                <a:extLst>
                  <a:ext uri="{FF2B5EF4-FFF2-40B4-BE49-F238E27FC236}">
                    <a16:creationId xmlns:a16="http://schemas.microsoft.com/office/drawing/2014/main" id="{7714161C-6B93-4556-AEDB-B3E472A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3" name="Freeform 941">
                <a:extLst>
                  <a:ext uri="{FF2B5EF4-FFF2-40B4-BE49-F238E27FC236}">
                    <a16:creationId xmlns:a16="http://schemas.microsoft.com/office/drawing/2014/main" id="{1A639C85-D65A-4800-B465-1C9CAB9C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4" name="Freeform 942">
                <a:extLst>
                  <a:ext uri="{FF2B5EF4-FFF2-40B4-BE49-F238E27FC236}">
                    <a16:creationId xmlns:a16="http://schemas.microsoft.com/office/drawing/2014/main" id="{CAAC0F88-2265-4138-9C92-E94F5014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5" name="Freeform 943">
                <a:extLst>
                  <a:ext uri="{FF2B5EF4-FFF2-40B4-BE49-F238E27FC236}">
                    <a16:creationId xmlns:a16="http://schemas.microsoft.com/office/drawing/2014/main" id="{1AB8F55C-BE42-43E3-82CE-99F6D495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6" name="Freeform 944">
                <a:extLst>
                  <a:ext uri="{FF2B5EF4-FFF2-40B4-BE49-F238E27FC236}">
                    <a16:creationId xmlns:a16="http://schemas.microsoft.com/office/drawing/2014/main" id="{910AF89D-0FF2-466D-9092-0581063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7" name="Freeform 945">
                <a:extLst>
                  <a:ext uri="{FF2B5EF4-FFF2-40B4-BE49-F238E27FC236}">
                    <a16:creationId xmlns:a16="http://schemas.microsoft.com/office/drawing/2014/main" id="{08442206-CCF8-4211-A654-10ED3A37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8" name="Freeform 946">
                <a:extLst>
                  <a:ext uri="{FF2B5EF4-FFF2-40B4-BE49-F238E27FC236}">
                    <a16:creationId xmlns:a16="http://schemas.microsoft.com/office/drawing/2014/main" id="{AECC9AA2-361C-4C7D-9B43-D452F4F5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9" name="Freeform 947">
                <a:extLst>
                  <a:ext uri="{FF2B5EF4-FFF2-40B4-BE49-F238E27FC236}">
                    <a16:creationId xmlns:a16="http://schemas.microsoft.com/office/drawing/2014/main" id="{304AC5B8-52A3-41E7-9468-E8594A03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0" name="Freeform 948">
                <a:extLst>
                  <a:ext uri="{FF2B5EF4-FFF2-40B4-BE49-F238E27FC236}">
                    <a16:creationId xmlns:a16="http://schemas.microsoft.com/office/drawing/2014/main" id="{E55688EF-36D3-40FC-9DB8-AE0C713A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1" name="Freeform 949">
                <a:extLst>
                  <a:ext uri="{FF2B5EF4-FFF2-40B4-BE49-F238E27FC236}">
                    <a16:creationId xmlns:a16="http://schemas.microsoft.com/office/drawing/2014/main" id="{3A97B8C2-1300-4A69-AA51-20254184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2" name="Freeform 950">
                <a:extLst>
                  <a:ext uri="{FF2B5EF4-FFF2-40B4-BE49-F238E27FC236}">
                    <a16:creationId xmlns:a16="http://schemas.microsoft.com/office/drawing/2014/main" id="{DDA80581-C010-43CF-A49D-B5F0A73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3" name="Freeform 951">
                <a:extLst>
                  <a:ext uri="{FF2B5EF4-FFF2-40B4-BE49-F238E27FC236}">
                    <a16:creationId xmlns:a16="http://schemas.microsoft.com/office/drawing/2014/main" id="{5AA44DD7-C6F4-4E93-BF44-46AD41DD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4" name="Freeform 952">
                <a:extLst>
                  <a:ext uri="{FF2B5EF4-FFF2-40B4-BE49-F238E27FC236}">
                    <a16:creationId xmlns:a16="http://schemas.microsoft.com/office/drawing/2014/main" id="{6BBBBBBA-2FF1-41CB-A6B4-E3793C1C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5" name="Freeform 953">
                <a:extLst>
                  <a:ext uri="{FF2B5EF4-FFF2-40B4-BE49-F238E27FC236}">
                    <a16:creationId xmlns:a16="http://schemas.microsoft.com/office/drawing/2014/main" id="{4FB16A4A-82C7-4737-9F8B-60A8FB1C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6" name="Freeform 954">
                <a:extLst>
                  <a:ext uri="{FF2B5EF4-FFF2-40B4-BE49-F238E27FC236}">
                    <a16:creationId xmlns:a16="http://schemas.microsoft.com/office/drawing/2014/main" id="{A246426C-83A1-4224-8CF6-CA6DBF58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7" name="Freeform 955">
                <a:extLst>
                  <a:ext uri="{FF2B5EF4-FFF2-40B4-BE49-F238E27FC236}">
                    <a16:creationId xmlns:a16="http://schemas.microsoft.com/office/drawing/2014/main" id="{1E7D775D-57EF-42F4-9BCF-067AC52A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8" name="Freeform 956">
                <a:extLst>
                  <a:ext uri="{FF2B5EF4-FFF2-40B4-BE49-F238E27FC236}">
                    <a16:creationId xmlns:a16="http://schemas.microsoft.com/office/drawing/2014/main" id="{7E037F01-682C-4206-AF8E-D359C885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9" name="Freeform 957">
                <a:extLst>
                  <a:ext uri="{FF2B5EF4-FFF2-40B4-BE49-F238E27FC236}">
                    <a16:creationId xmlns:a16="http://schemas.microsoft.com/office/drawing/2014/main" id="{076FDDCD-DB46-450C-A571-D685377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0" name="Freeform 958">
                <a:extLst>
                  <a:ext uri="{FF2B5EF4-FFF2-40B4-BE49-F238E27FC236}">
                    <a16:creationId xmlns:a16="http://schemas.microsoft.com/office/drawing/2014/main" id="{F909CF6A-27AE-4049-B24E-4B70955B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1" name="Freeform 959">
                <a:extLst>
                  <a:ext uri="{FF2B5EF4-FFF2-40B4-BE49-F238E27FC236}">
                    <a16:creationId xmlns:a16="http://schemas.microsoft.com/office/drawing/2014/main" id="{8928CDBE-A132-4E94-A8E1-570117AD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2" name="Freeform 960">
                <a:extLst>
                  <a:ext uri="{FF2B5EF4-FFF2-40B4-BE49-F238E27FC236}">
                    <a16:creationId xmlns:a16="http://schemas.microsoft.com/office/drawing/2014/main" id="{0195DF18-67AC-4345-ADEC-5A874FCA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3" name="Freeform 961">
                <a:extLst>
                  <a:ext uri="{FF2B5EF4-FFF2-40B4-BE49-F238E27FC236}">
                    <a16:creationId xmlns:a16="http://schemas.microsoft.com/office/drawing/2014/main" id="{DDA8183C-31FE-4608-BD1D-52A27AB3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4" name="Freeform 962">
                <a:extLst>
                  <a:ext uri="{FF2B5EF4-FFF2-40B4-BE49-F238E27FC236}">
                    <a16:creationId xmlns:a16="http://schemas.microsoft.com/office/drawing/2014/main" id="{33C0457D-FB32-4680-A68F-9C8B4A216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5" name="Freeform 963">
                <a:extLst>
                  <a:ext uri="{FF2B5EF4-FFF2-40B4-BE49-F238E27FC236}">
                    <a16:creationId xmlns:a16="http://schemas.microsoft.com/office/drawing/2014/main" id="{A38AEA28-E670-456C-B3DF-BC5146CA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6" name="Freeform 964">
                <a:extLst>
                  <a:ext uri="{FF2B5EF4-FFF2-40B4-BE49-F238E27FC236}">
                    <a16:creationId xmlns:a16="http://schemas.microsoft.com/office/drawing/2014/main" id="{1711CDB7-0DB0-4FF4-A9AB-8329F36A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7" name="Freeform 965">
                <a:extLst>
                  <a:ext uri="{FF2B5EF4-FFF2-40B4-BE49-F238E27FC236}">
                    <a16:creationId xmlns:a16="http://schemas.microsoft.com/office/drawing/2014/main" id="{6097300F-D68C-4E72-9D54-00D77B23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8" name="Freeform 966">
                <a:extLst>
                  <a:ext uri="{FF2B5EF4-FFF2-40B4-BE49-F238E27FC236}">
                    <a16:creationId xmlns:a16="http://schemas.microsoft.com/office/drawing/2014/main" id="{57C0F218-DA8D-42AA-8BED-58D55F5D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9" name="Freeform 967">
                <a:extLst>
                  <a:ext uri="{FF2B5EF4-FFF2-40B4-BE49-F238E27FC236}">
                    <a16:creationId xmlns:a16="http://schemas.microsoft.com/office/drawing/2014/main" id="{26A54AAC-8B6B-4107-9AE0-D96803E8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0" name="Freeform 968">
                <a:extLst>
                  <a:ext uri="{FF2B5EF4-FFF2-40B4-BE49-F238E27FC236}">
                    <a16:creationId xmlns:a16="http://schemas.microsoft.com/office/drawing/2014/main" id="{78CE4F9D-865D-4F0D-94C9-C05A7CF96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1" name="Freeform 969">
                <a:extLst>
                  <a:ext uri="{FF2B5EF4-FFF2-40B4-BE49-F238E27FC236}">
                    <a16:creationId xmlns:a16="http://schemas.microsoft.com/office/drawing/2014/main" id="{0C318A10-98E9-495F-AED5-5E4E3284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2" name="Freeform 970">
                <a:extLst>
                  <a:ext uri="{FF2B5EF4-FFF2-40B4-BE49-F238E27FC236}">
                    <a16:creationId xmlns:a16="http://schemas.microsoft.com/office/drawing/2014/main" id="{BF4EE591-BA2C-4601-B1E1-3BCF581F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3" name="Freeform 971">
                <a:extLst>
                  <a:ext uri="{FF2B5EF4-FFF2-40B4-BE49-F238E27FC236}">
                    <a16:creationId xmlns:a16="http://schemas.microsoft.com/office/drawing/2014/main" id="{377619D1-BFD4-45E8-A709-6D040688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4" name="Freeform 972">
                <a:extLst>
                  <a:ext uri="{FF2B5EF4-FFF2-40B4-BE49-F238E27FC236}">
                    <a16:creationId xmlns:a16="http://schemas.microsoft.com/office/drawing/2014/main" id="{ED662F54-2D0F-4F5D-88BE-10B09B6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5" name="Freeform 973">
                <a:extLst>
                  <a:ext uri="{FF2B5EF4-FFF2-40B4-BE49-F238E27FC236}">
                    <a16:creationId xmlns:a16="http://schemas.microsoft.com/office/drawing/2014/main" id="{3EB3594B-055B-4C2C-8E19-337FD791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6" name="Freeform 974">
                <a:extLst>
                  <a:ext uri="{FF2B5EF4-FFF2-40B4-BE49-F238E27FC236}">
                    <a16:creationId xmlns:a16="http://schemas.microsoft.com/office/drawing/2014/main" id="{0B7DCEC1-F00E-4D4B-99D1-4F563FFB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7" name="Freeform 975">
                <a:extLst>
                  <a:ext uri="{FF2B5EF4-FFF2-40B4-BE49-F238E27FC236}">
                    <a16:creationId xmlns:a16="http://schemas.microsoft.com/office/drawing/2014/main" id="{A6C0F222-BA7A-48C7-B595-82EF8D6A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8" name="Freeform 976">
                <a:extLst>
                  <a:ext uri="{FF2B5EF4-FFF2-40B4-BE49-F238E27FC236}">
                    <a16:creationId xmlns:a16="http://schemas.microsoft.com/office/drawing/2014/main" id="{80F0867B-D789-4FA5-896E-93AB811C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9" name="Freeform 977">
                <a:extLst>
                  <a:ext uri="{FF2B5EF4-FFF2-40B4-BE49-F238E27FC236}">
                    <a16:creationId xmlns:a16="http://schemas.microsoft.com/office/drawing/2014/main" id="{E9B7B2C8-4266-4484-B39B-859B97E8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0" name="Freeform 978">
                <a:extLst>
                  <a:ext uri="{FF2B5EF4-FFF2-40B4-BE49-F238E27FC236}">
                    <a16:creationId xmlns:a16="http://schemas.microsoft.com/office/drawing/2014/main" id="{4DBF3A82-A330-4D17-B6B4-8E2C054F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1" name="Freeform 979">
                <a:extLst>
                  <a:ext uri="{FF2B5EF4-FFF2-40B4-BE49-F238E27FC236}">
                    <a16:creationId xmlns:a16="http://schemas.microsoft.com/office/drawing/2014/main" id="{1A3BE314-E79A-4ED3-AFB9-4C5779E8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2" name="Freeform 980">
                <a:extLst>
                  <a:ext uri="{FF2B5EF4-FFF2-40B4-BE49-F238E27FC236}">
                    <a16:creationId xmlns:a16="http://schemas.microsoft.com/office/drawing/2014/main" id="{6ABD180C-609C-45A9-A5CE-8DDC8A25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3" name="Freeform 981">
                <a:extLst>
                  <a:ext uri="{FF2B5EF4-FFF2-40B4-BE49-F238E27FC236}">
                    <a16:creationId xmlns:a16="http://schemas.microsoft.com/office/drawing/2014/main" id="{74B19C38-57E1-4F08-AC16-3C725A4E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4" name="Freeform 982">
                <a:extLst>
                  <a:ext uri="{FF2B5EF4-FFF2-40B4-BE49-F238E27FC236}">
                    <a16:creationId xmlns:a16="http://schemas.microsoft.com/office/drawing/2014/main" id="{1016EC6D-EABA-4132-B785-DE8E2FB2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5" name="Freeform 983">
                <a:extLst>
                  <a:ext uri="{FF2B5EF4-FFF2-40B4-BE49-F238E27FC236}">
                    <a16:creationId xmlns:a16="http://schemas.microsoft.com/office/drawing/2014/main" id="{32D4B44C-1D5F-4891-A054-644E8EC6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6" name="Freeform 984">
                <a:extLst>
                  <a:ext uri="{FF2B5EF4-FFF2-40B4-BE49-F238E27FC236}">
                    <a16:creationId xmlns:a16="http://schemas.microsoft.com/office/drawing/2014/main" id="{2C216A34-0A58-4122-ABF5-1A85565B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7" name="Freeform 985">
                <a:extLst>
                  <a:ext uri="{FF2B5EF4-FFF2-40B4-BE49-F238E27FC236}">
                    <a16:creationId xmlns:a16="http://schemas.microsoft.com/office/drawing/2014/main" id="{A11301C7-6E07-4E68-A749-BD993B9F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8" name="Freeform 986">
                <a:extLst>
                  <a:ext uri="{FF2B5EF4-FFF2-40B4-BE49-F238E27FC236}">
                    <a16:creationId xmlns:a16="http://schemas.microsoft.com/office/drawing/2014/main" id="{C3EDBCEA-EE16-4AE0-83B5-398B73F8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9" name="Freeform 987">
                <a:extLst>
                  <a:ext uri="{FF2B5EF4-FFF2-40B4-BE49-F238E27FC236}">
                    <a16:creationId xmlns:a16="http://schemas.microsoft.com/office/drawing/2014/main" id="{7DC12693-3EC8-4CE0-BF8F-005CC059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0" name="Freeform 988">
                <a:extLst>
                  <a:ext uri="{FF2B5EF4-FFF2-40B4-BE49-F238E27FC236}">
                    <a16:creationId xmlns:a16="http://schemas.microsoft.com/office/drawing/2014/main" id="{C7DF0F16-E929-44D0-9D0C-9E4CEE2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1" name="Freeform 989">
                <a:extLst>
                  <a:ext uri="{FF2B5EF4-FFF2-40B4-BE49-F238E27FC236}">
                    <a16:creationId xmlns:a16="http://schemas.microsoft.com/office/drawing/2014/main" id="{0CDECCCA-06FE-4B02-B68A-F3BE515C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2" name="Freeform 990">
                <a:extLst>
                  <a:ext uri="{FF2B5EF4-FFF2-40B4-BE49-F238E27FC236}">
                    <a16:creationId xmlns:a16="http://schemas.microsoft.com/office/drawing/2014/main" id="{5045B4C7-1CE4-4C69-9095-82F9CC8C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3" name="Freeform 991">
                <a:extLst>
                  <a:ext uri="{FF2B5EF4-FFF2-40B4-BE49-F238E27FC236}">
                    <a16:creationId xmlns:a16="http://schemas.microsoft.com/office/drawing/2014/main" id="{7233AF86-7167-461E-A977-C71242E2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4" name="Freeform 992">
                <a:extLst>
                  <a:ext uri="{FF2B5EF4-FFF2-40B4-BE49-F238E27FC236}">
                    <a16:creationId xmlns:a16="http://schemas.microsoft.com/office/drawing/2014/main" id="{32FCDD40-6CE3-45DB-A7AD-C01B47D5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5" name="Freeform 993">
                <a:extLst>
                  <a:ext uri="{FF2B5EF4-FFF2-40B4-BE49-F238E27FC236}">
                    <a16:creationId xmlns:a16="http://schemas.microsoft.com/office/drawing/2014/main" id="{599B5E83-116D-498C-B5BB-C1FC846D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6" name="Freeform 994">
                <a:extLst>
                  <a:ext uri="{FF2B5EF4-FFF2-40B4-BE49-F238E27FC236}">
                    <a16:creationId xmlns:a16="http://schemas.microsoft.com/office/drawing/2014/main" id="{796A07D4-934C-41C5-A75C-50F8283A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7" name="Freeform 995">
                <a:extLst>
                  <a:ext uri="{FF2B5EF4-FFF2-40B4-BE49-F238E27FC236}">
                    <a16:creationId xmlns:a16="http://schemas.microsoft.com/office/drawing/2014/main" id="{468E123B-7A2B-4ABE-8BCD-1EEC795C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8" name="Freeform 996">
                <a:extLst>
                  <a:ext uri="{FF2B5EF4-FFF2-40B4-BE49-F238E27FC236}">
                    <a16:creationId xmlns:a16="http://schemas.microsoft.com/office/drawing/2014/main" id="{6CE96AB2-9868-436C-A182-CD31D0B6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9" name="Freeform 997">
                <a:extLst>
                  <a:ext uri="{FF2B5EF4-FFF2-40B4-BE49-F238E27FC236}">
                    <a16:creationId xmlns:a16="http://schemas.microsoft.com/office/drawing/2014/main" id="{40025662-8B76-454B-A4D8-B4F03B4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0" name="Freeform 998">
                <a:extLst>
                  <a:ext uri="{FF2B5EF4-FFF2-40B4-BE49-F238E27FC236}">
                    <a16:creationId xmlns:a16="http://schemas.microsoft.com/office/drawing/2014/main" id="{6F472819-7D6A-4072-993E-B96B5BAF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1" name="Freeform 999">
                <a:extLst>
                  <a:ext uri="{FF2B5EF4-FFF2-40B4-BE49-F238E27FC236}">
                    <a16:creationId xmlns:a16="http://schemas.microsoft.com/office/drawing/2014/main" id="{696F32D5-A290-4246-B892-99D75CE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2" name="Freeform 1000">
                <a:extLst>
                  <a:ext uri="{FF2B5EF4-FFF2-40B4-BE49-F238E27FC236}">
                    <a16:creationId xmlns:a16="http://schemas.microsoft.com/office/drawing/2014/main" id="{9CC9243A-5EBF-40E8-BF2C-368C765A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3" name="Freeform 1001">
                <a:extLst>
                  <a:ext uri="{FF2B5EF4-FFF2-40B4-BE49-F238E27FC236}">
                    <a16:creationId xmlns:a16="http://schemas.microsoft.com/office/drawing/2014/main" id="{369362A0-64B6-44A9-9C4E-18620062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4" name="Freeform 1002">
                <a:extLst>
                  <a:ext uri="{FF2B5EF4-FFF2-40B4-BE49-F238E27FC236}">
                    <a16:creationId xmlns:a16="http://schemas.microsoft.com/office/drawing/2014/main" id="{BEF6C8A9-46E3-449A-930A-C4B29883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5" name="Freeform 1003">
                <a:extLst>
                  <a:ext uri="{FF2B5EF4-FFF2-40B4-BE49-F238E27FC236}">
                    <a16:creationId xmlns:a16="http://schemas.microsoft.com/office/drawing/2014/main" id="{F6321548-BEA1-4C69-A843-ABF7485C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6" name="Freeform 1004">
                <a:extLst>
                  <a:ext uri="{FF2B5EF4-FFF2-40B4-BE49-F238E27FC236}">
                    <a16:creationId xmlns:a16="http://schemas.microsoft.com/office/drawing/2014/main" id="{EFD533EC-644C-4324-A9C9-27E0A0DF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7" name="Freeform 1005">
                <a:extLst>
                  <a:ext uri="{FF2B5EF4-FFF2-40B4-BE49-F238E27FC236}">
                    <a16:creationId xmlns:a16="http://schemas.microsoft.com/office/drawing/2014/main" id="{A0E57A38-C883-45A2-A0B0-C5F8ECCC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8" name="Freeform 1006">
                <a:extLst>
                  <a:ext uri="{FF2B5EF4-FFF2-40B4-BE49-F238E27FC236}">
                    <a16:creationId xmlns:a16="http://schemas.microsoft.com/office/drawing/2014/main" id="{0A9714F4-C4EE-473B-B3B8-1BA8C827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9" name="Freeform 1007">
                <a:extLst>
                  <a:ext uri="{FF2B5EF4-FFF2-40B4-BE49-F238E27FC236}">
                    <a16:creationId xmlns:a16="http://schemas.microsoft.com/office/drawing/2014/main" id="{7CC15863-DE2A-4851-9B94-C91B2000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0" name="Freeform 1008">
                <a:extLst>
                  <a:ext uri="{FF2B5EF4-FFF2-40B4-BE49-F238E27FC236}">
                    <a16:creationId xmlns:a16="http://schemas.microsoft.com/office/drawing/2014/main" id="{00BE5915-D0E4-496F-B388-CF0D3205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1" name="Freeform 1009">
                <a:extLst>
                  <a:ext uri="{FF2B5EF4-FFF2-40B4-BE49-F238E27FC236}">
                    <a16:creationId xmlns:a16="http://schemas.microsoft.com/office/drawing/2014/main" id="{55CC8D8C-4B07-45AB-B906-E45DE7DD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2" name="Freeform 1010">
                <a:extLst>
                  <a:ext uri="{FF2B5EF4-FFF2-40B4-BE49-F238E27FC236}">
                    <a16:creationId xmlns:a16="http://schemas.microsoft.com/office/drawing/2014/main" id="{640EC618-CF4A-4646-8722-F288E926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3" name="Freeform 1011">
                <a:extLst>
                  <a:ext uri="{FF2B5EF4-FFF2-40B4-BE49-F238E27FC236}">
                    <a16:creationId xmlns:a16="http://schemas.microsoft.com/office/drawing/2014/main" id="{C4387FC6-65A2-43FD-B890-9C02526C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4" name="Freeform 1012">
                <a:extLst>
                  <a:ext uri="{FF2B5EF4-FFF2-40B4-BE49-F238E27FC236}">
                    <a16:creationId xmlns:a16="http://schemas.microsoft.com/office/drawing/2014/main" id="{DB53FD82-EC84-4B63-BBDF-B4EFA5F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5" name="Freeform 1013">
                <a:extLst>
                  <a:ext uri="{FF2B5EF4-FFF2-40B4-BE49-F238E27FC236}">
                    <a16:creationId xmlns:a16="http://schemas.microsoft.com/office/drawing/2014/main" id="{93367E89-1074-4BEC-B283-9A2B08F6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6" name="Freeform 1014">
                <a:extLst>
                  <a:ext uri="{FF2B5EF4-FFF2-40B4-BE49-F238E27FC236}">
                    <a16:creationId xmlns:a16="http://schemas.microsoft.com/office/drawing/2014/main" id="{E2258302-EC5A-4B2F-80D8-7DB92258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7" name="Freeform 1015">
                <a:extLst>
                  <a:ext uri="{FF2B5EF4-FFF2-40B4-BE49-F238E27FC236}">
                    <a16:creationId xmlns:a16="http://schemas.microsoft.com/office/drawing/2014/main" id="{09AD3764-B05D-4D0B-A3F6-A7C88AC3D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8" name="Freeform 1016">
                <a:extLst>
                  <a:ext uri="{FF2B5EF4-FFF2-40B4-BE49-F238E27FC236}">
                    <a16:creationId xmlns:a16="http://schemas.microsoft.com/office/drawing/2014/main" id="{DA9141E4-F730-4BD6-9F17-5E7641A8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9" name="Freeform 1017">
                <a:extLst>
                  <a:ext uri="{FF2B5EF4-FFF2-40B4-BE49-F238E27FC236}">
                    <a16:creationId xmlns:a16="http://schemas.microsoft.com/office/drawing/2014/main" id="{D006F78B-7DF7-4863-A66E-6600B102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0" name="Freeform 1018">
                <a:extLst>
                  <a:ext uri="{FF2B5EF4-FFF2-40B4-BE49-F238E27FC236}">
                    <a16:creationId xmlns:a16="http://schemas.microsoft.com/office/drawing/2014/main" id="{FF2AF18B-1EC5-4D4C-9770-825CC352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1" name="Freeform 1019">
                <a:extLst>
                  <a:ext uri="{FF2B5EF4-FFF2-40B4-BE49-F238E27FC236}">
                    <a16:creationId xmlns:a16="http://schemas.microsoft.com/office/drawing/2014/main" id="{B0AF0760-919F-4CFB-9EE8-6D05354A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2" name="Freeform 1020">
                <a:extLst>
                  <a:ext uri="{FF2B5EF4-FFF2-40B4-BE49-F238E27FC236}">
                    <a16:creationId xmlns:a16="http://schemas.microsoft.com/office/drawing/2014/main" id="{FCEF5735-7B9B-4E2D-8ED1-FC2160ED6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3" name="Freeform 1021">
                <a:extLst>
                  <a:ext uri="{FF2B5EF4-FFF2-40B4-BE49-F238E27FC236}">
                    <a16:creationId xmlns:a16="http://schemas.microsoft.com/office/drawing/2014/main" id="{9F200B65-8DC2-4238-B77C-C615CDFA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4" name="Freeform 1022">
                <a:extLst>
                  <a:ext uri="{FF2B5EF4-FFF2-40B4-BE49-F238E27FC236}">
                    <a16:creationId xmlns:a16="http://schemas.microsoft.com/office/drawing/2014/main" id="{648ED660-7D9B-4220-A330-BE9CB673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5" name="Freeform 1023">
                <a:extLst>
                  <a:ext uri="{FF2B5EF4-FFF2-40B4-BE49-F238E27FC236}">
                    <a16:creationId xmlns:a16="http://schemas.microsoft.com/office/drawing/2014/main" id="{BEADF4DB-0A88-418B-9551-935873FA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6" name="Freeform 1024">
                <a:extLst>
                  <a:ext uri="{FF2B5EF4-FFF2-40B4-BE49-F238E27FC236}">
                    <a16:creationId xmlns:a16="http://schemas.microsoft.com/office/drawing/2014/main" id="{F228F171-A0C9-42EC-A48E-76117B1B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7" name="Freeform 1025">
                <a:extLst>
                  <a:ext uri="{FF2B5EF4-FFF2-40B4-BE49-F238E27FC236}">
                    <a16:creationId xmlns:a16="http://schemas.microsoft.com/office/drawing/2014/main" id="{A7538837-9DDF-462A-8943-FAD6141C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8" name="Freeform 1026">
                <a:extLst>
                  <a:ext uri="{FF2B5EF4-FFF2-40B4-BE49-F238E27FC236}">
                    <a16:creationId xmlns:a16="http://schemas.microsoft.com/office/drawing/2014/main" id="{9106EFFF-7FC3-4D30-83C3-7C904425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9" name="Freeform 1027">
                <a:extLst>
                  <a:ext uri="{FF2B5EF4-FFF2-40B4-BE49-F238E27FC236}">
                    <a16:creationId xmlns:a16="http://schemas.microsoft.com/office/drawing/2014/main" id="{11097944-27C5-4DB0-BEF8-CBB7A7A2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0" name="Freeform 1028">
                <a:extLst>
                  <a:ext uri="{FF2B5EF4-FFF2-40B4-BE49-F238E27FC236}">
                    <a16:creationId xmlns:a16="http://schemas.microsoft.com/office/drawing/2014/main" id="{FF1D61BC-7643-4A96-A934-CB0488DA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1" name="Freeform 1029">
                <a:extLst>
                  <a:ext uri="{FF2B5EF4-FFF2-40B4-BE49-F238E27FC236}">
                    <a16:creationId xmlns:a16="http://schemas.microsoft.com/office/drawing/2014/main" id="{1FA06920-02A7-44A9-A0FB-94E03FE4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2" name="Freeform 1030">
                <a:extLst>
                  <a:ext uri="{FF2B5EF4-FFF2-40B4-BE49-F238E27FC236}">
                    <a16:creationId xmlns:a16="http://schemas.microsoft.com/office/drawing/2014/main" id="{EF93AC28-9D59-4E69-9216-ABEF9B38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3" name="Freeform 1031">
                <a:extLst>
                  <a:ext uri="{FF2B5EF4-FFF2-40B4-BE49-F238E27FC236}">
                    <a16:creationId xmlns:a16="http://schemas.microsoft.com/office/drawing/2014/main" id="{0D2087BE-FFDD-4B4F-A726-60AF067C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4" name="Freeform 1032">
                <a:extLst>
                  <a:ext uri="{FF2B5EF4-FFF2-40B4-BE49-F238E27FC236}">
                    <a16:creationId xmlns:a16="http://schemas.microsoft.com/office/drawing/2014/main" id="{884F1385-1059-4DC3-A529-10EF2DC5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5" name="Freeform 1033">
                <a:extLst>
                  <a:ext uri="{FF2B5EF4-FFF2-40B4-BE49-F238E27FC236}">
                    <a16:creationId xmlns:a16="http://schemas.microsoft.com/office/drawing/2014/main" id="{9AEA373E-B50A-4185-AB0E-A85ADEF0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6" name="Freeform 1034">
                <a:extLst>
                  <a:ext uri="{FF2B5EF4-FFF2-40B4-BE49-F238E27FC236}">
                    <a16:creationId xmlns:a16="http://schemas.microsoft.com/office/drawing/2014/main" id="{7237E188-A0FD-4BC8-A761-321A47E2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7" name="Freeform 1035">
                <a:extLst>
                  <a:ext uri="{FF2B5EF4-FFF2-40B4-BE49-F238E27FC236}">
                    <a16:creationId xmlns:a16="http://schemas.microsoft.com/office/drawing/2014/main" id="{E2FFA68E-7251-4822-AFEC-5F66EEBE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8" name="Freeform 1036">
                <a:extLst>
                  <a:ext uri="{FF2B5EF4-FFF2-40B4-BE49-F238E27FC236}">
                    <a16:creationId xmlns:a16="http://schemas.microsoft.com/office/drawing/2014/main" id="{2C79DD87-3F78-43D3-B05D-7383ED73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9" name="Freeform 1037">
                <a:extLst>
                  <a:ext uri="{FF2B5EF4-FFF2-40B4-BE49-F238E27FC236}">
                    <a16:creationId xmlns:a16="http://schemas.microsoft.com/office/drawing/2014/main" id="{C3D3344D-80CF-4DF0-B730-DB1D744CB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0" name="Freeform 1038">
                <a:extLst>
                  <a:ext uri="{FF2B5EF4-FFF2-40B4-BE49-F238E27FC236}">
                    <a16:creationId xmlns:a16="http://schemas.microsoft.com/office/drawing/2014/main" id="{A066309F-DD54-45D7-90ED-DE0DE9FF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1" name="Freeform 1039">
                <a:extLst>
                  <a:ext uri="{FF2B5EF4-FFF2-40B4-BE49-F238E27FC236}">
                    <a16:creationId xmlns:a16="http://schemas.microsoft.com/office/drawing/2014/main" id="{3D076939-CFA9-4D87-A9F6-8BCF739A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2" name="Freeform 1040">
                <a:extLst>
                  <a:ext uri="{FF2B5EF4-FFF2-40B4-BE49-F238E27FC236}">
                    <a16:creationId xmlns:a16="http://schemas.microsoft.com/office/drawing/2014/main" id="{F4B14798-9A42-44DE-A384-F930B937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3" name="Freeform 1041">
                <a:extLst>
                  <a:ext uri="{FF2B5EF4-FFF2-40B4-BE49-F238E27FC236}">
                    <a16:creationId xmlns:a16="http://schemas.microsoft.com/office/drawing/2014/main" id="{2AA86D14-204B-4B2A-94D4-10E32093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4" name="Freeform 1042">
                <a:extLst>
                  <a:ext uri="{FF2B5EF4-FFF2-40B4-BE49-F238E27FC236}">
                    <a16:creationId xmlns:a16="http://schemas.microsoft.com/office/drawing/2014/main" id="{1E71F820-6B6D-46FC-80FA-6A8D3513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5" name="Freeform 1043">
                <a:extLst>
                  <a:ext uri="{FF2B5EF4-FFF2-40B4-BE49-F238E27FC236}">
                    <a16:creationId xmlns:a16="http://schemas.microsoft.com/office/drawing/2014/main" id="{3378505E-B01B-45C2-9465-0CBAAF78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6" name="Freeform 1044">
                <a:extLst>
                  <a:ext uri="{FF2B5EF4-FFF2-40B4-BE49-F238E27FC236}">
                    <a16:creationId xmlns:a16="http://schemas.microsoft.com/office/drawing/2014/main" id="{993B129C-C133-461A-AE36-F7A9BEB7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7" name="Freeform 1045">
                <a:extLst>
                  <a:ext uri="{FF2B5EF4-FFF2-40B4-BE49-F238E27FC236}">
                    <a16:creationId xmlns:a16="http://schemas.microsoft.com/office/drawing/2014/main" id="{545CDB4D-BD23-4C40-9CEE-58BF229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8" name="Freeform 1046">
                <a:extLst>
                  <a:ext uri="{FF2B5EF4-FFF2-40B4-BE49-F238E27FC236}">
                    <a16:creationId xmlns:a16="http://schemas.microsoft.com/office/drawing/2014/main" id="{E51335FD-8CC6-479A-9725-D47911E0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9" name="Freeform 1047">
                <a:extLst>
                  <a:ext uri="{FF2B5EF4-FFF2-40B4-BE49-F238E27FC236}">
                    <a16:creationId xmlns:a16="http://schemas.microsoft.com/office/drawing/2014/main" id="{378214D7-58E0-448D-AC69-9E7B8BD9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0" name="Freeform 1048">
                <a:extLst>
                  <a:ext uri="{FF2B5EF4-FFF2-40B4-BE49-F238E27FC236}">
                    <a16:creationId xmlns:a16="http://schemas.microsoft.com/office/drawing/2014/main" id="{DB827747-7432-412C-B400-83D8D8D73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1" name="Freeform 1049">
                <a:extLst>
                  <a:ext uri="{FF2B5EF4-FFF2-40B4-BE49-F238E27FC236}">
                    <a16:creationId xmlns:a16="http://schemas.microsoft.com/office/drawing/2014/main" id="{4EF8C6CC-9742-4BD2-98B4-1DF7857B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2" name="Freeform 1050">
                <a:extLst>
                  <a:ext uri="{FF2B5EF4-FFF2-40B4-BE49-F238E27FC236}">
                    <a16:creationId xmlns:a16="http://schemas.microsoft.com/office/drawing/2014/main" id="{637D6567-209D-46DE-98F3-0D3FAA00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3" name="Freeform 1051">
                <a:extLst>
                  <a:ext uri="{FF2B5EF4-FFF2-40B4-BE49-F238E27FC236}">
                    <a16:creationId xmlns:a16="http://schemas.microsoft.com/office/drawing/2014/main" id="{92E4B4FB-3BD0-4A31-B2AD-A7A1FA5A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4" name="Freeform 1052">
                <a:extLst>
                  <a:ext uri="{FF2B5EF4-FFF2-40B4-BE49-F238E27FC236}">
                    <a16:creationId xmlns:a16="http://schemas.microsoft.com/office/drawing/2014/main" id="{0A73F78A-7118-4665-BFE3-F01ACA97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5" name="Freeform 1053">
                <a:extLst>
                  <a:ext uri="{FF2B5EF4-FFF2-40B4-BE49-F238E27FC236}">
                    <a16:creationId xmlns:a16="http://schemas.microsoft.com/office/drawing/2014/main" id="{87CBF8AB-35DB-4A47-BFDB-0CCF665E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6" name="Freeform 1054">
                <a:extLst>
                  <a:ext uri="{FF2B5EF4-FFF2-40B4-BE49-F238E27FC236}">
                    <a16:creationId xmlns:a16="http://schemas.microsoft.com/office/drawing/2014/main" id="{D9AEDEB7-7228-4E1B-AA42-B3FE1FBA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7" name="Freeform 1055">
                <a:extLst>
                  <a:ext uri="{FF2B5EF4-FFF2-40B4-BE49-F238E27FC236}">
                    <a16:creationId xmlns:a16="http://schemas.microsoft.com/office/drawing/2014/main" id="{7BE26BCC-5DBA-4EDE-ACE1-14597C9A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8" name="Freeform 1056">
                <a:extLst>
                  <a:ext uri="{FF2B5EF4-FFF2-40B4-BE49-F238E27FC236}">
                    <a16:creationId xmlns:a16="http://schemas.microsoft.com/office/drawing/2014/main" id="{987D8926-E095-4C47-BFA3-E18A193D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9" name="Freeform 1057">
                <a:extLst>
                  <a:ext uri="{FF2B5EF4-FFF2-40B4-BE49-F238E27FC236}">
                    <a16:creationId xmlns:a16="http://schemas.microsoft.com/office/drawing/2014/main" id="{B780220F-0740-4418-99FE-A43E8213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0" name="Freeform 1058">
                <a:extLst>
                  <a:ext uri="{FF2B5EF4-FFF2-40B4-BE49-F238E27FC236}">
                    <a16:creationId xmlns:a16="http://schemas.microsoft.com/office/drawing/2014/main" id="{DD303D71-79A8-4BDC-83E2-C7CF23FA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1" name="Freeform 1059">
                <a:extLst>
                  <a:ext uri="{FF2B5EF4-FFF2-40B4-BE49-F238E27FC236}">
                    <a16:creationId xmlns:a16="http://schemas.microsoft.com/office/drawing/2014/main" id="{2A0852FB-D6DE-4EA8-B5B1-AB25BEE6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2" name="Freeform 1060">
                <a:extLst>
                  <a:ext uri="{FF2B5EF4-FFF2-40B4-BE49-F238E27FC236}">
                    <a16:creationId xmlns:a16="http://schemas.microsoft.com/office/drawing/2014/main" id="{49B4586F-E264-4D5A-987E-E04AC791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3" name="Freeform 1061">
                <a:extLst>
                  <a:ext uri="{FF2B5EF4-FFF2-40B4-BE49-F238E27FC236}">
                    <a16:creationId xmlns:a16="http://schemas.microsoft.com/office/drawing/2014/main" id="{BDE7BEEB-E128-4F7D-BCB4-39D2A553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4" name="Freeform 1062">
                <a:extLst>
                  <a:ext uri="{FF2B5EF4-FFF2-40B4-BE49-F238E27FC236}">
                    <a16:creationId xmlns:a16="http://schemas.microsoft.com/office/drawing/2014/main" id="{B50891E7-AF60-4A0C-ACC9-C01D42F5D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5" name="Freeform 1063">
                <a:extLst>
                  <a:ext uri="{FF2B5EF4-FFF2-40B4-BE49-F238E27FC236}">
                    <a16:creationId xmlns:a16="http://schemas.microsoft.com/office/drawing/2014/main" id="{F21DC9F0-175D-423C-B3C3-AC5CDCC3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6" name="Freeform 1064">
                <a:extLst>
                  <a:ext uri="{FF2B5EF4-FFF2-40B4-BE49-F238E27FC236}">
                    <a16:creationId xmlns:a16="http://schemas.microsoft.com/office/drawing/2014/main" id="{13E42D94-03FD-4D26-95A8-155AA9B8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7" name="Freeform 1065">
                <a:extLst>
                  <a:ext uri="{FF2B5EF4-FFF2-40B4-BE49-F238E27FC236}">
                    <a16:creationId xmlns:a16="http://schemas.microsoft.com/office/drawing/2014/main" id="{D1DC04A9-BD51-4E8F-AF04-35211660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8" name="Freeform 1066">
                <a:extLst>
                  <a:ext uri="{FF2B5EF4-FFF2-40B4-BE49-F238E27FC236}">
                    <a16:creationId xmlns:a16="http://schemas.microsoft.com/office/drawing/2014/main" id="{6D009DB7-FB71-49E1-8442-79F9AC2D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9" name="Freeform 1067">
                <a:extLst>
                  <a:ext uri="{FF2B5EF4-FFF2-40B4-BE49-F238E27FC236}">
                    <a16:creationId xmlns:a16="http://schemas.microsoft.com/office/drawing/2014/main" id="{347D5DF2-2924-4ED7-8D4E-C41FA97E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0" name="Freeform 1068">
                <a:extLst>
                  <a:ext uri="{FF2B5EF4-FFF2-40B4-BE49-F238E27FC236}">
                    <a16:creationId xmlns:a16="http://schemas.microsoft.com/office/drawing/2014/main" id="{0DE9839A-ADF5-407D-B035-A213377C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1" name="Freeform 1069">
                <a:extLst>
                  <a:ext uri="{FF2B5EF4-FFF2-40B4-BE49-F238E27FC236}">
                    <a16:creationId xmlns:a16="http://schemas.microsoft.com/office/drawing/2014/main" id="{013DB98D-B5E3-4605-AE3C-98A61312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2" name="Freeform 1070">
                <a:extLst>
                  <a:ext uri="{FF2B5EF4-FFF2-40B4-BE49-F238E27FC236}">
                    <a16:creationId xmlns:a16="http://schemas.microsoft.com/office/drawing/2014/main" id="{4FFC0D39-9D63-4033-A130-89C958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3" name="Freeform 1071">
                <a:extLst>
                  <a:ext uri="{FF2B5EF4-FFF2-40B4-BE49-F238E27FC236}">
                    <a16:creationId xmlns:a16="http://schemas.microsoft.com/office/drawing/2014/main" id="{D1A7A914-2D0E-4B0A-A0F5-2461FDB5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4" name="Freeform 1072">
                <a:extLst>
                  <a:ext uri="{FF2B5EF4-FFF2-40B4-BE49-F238E27FC236}">
                    <a16:creationId xmlns:a16="http://schemas.microsoft.com/office/drawing/2014/main" id="{C9C94006-A54E-4E82-B276-52F49D20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5" name="Freeform 1073">
                <a:extLst>
                  <a:ext uri="{FF2B5EF4-FFF2-40B4-BE49-F238E27FC236}">
                    <a16:creationId xmlns:a16="http://schemas.microsoft.com/office/drawing/2014/main" id="{FE0C9D34-C369-4188-9552-BFB6B90D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6" name="Freeform 1074">
                <a:extLst>
                  <a:ext uri="{FF2B5EF4-FFF2-40B4-BE49-F238E27FC236}">
                    <a16:creationId xmlns:a16="http://schemas.microsoft.com/office/drawing/2014/main" id="{0CB39C1C-A0F9-4696-B7E9-679DCA06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7" name="Freeform 1075">
                <a:extLst>
                  <a:ext uri="{FF2B5EF4-FFF2-40B4-BE49-F238E27FC236}">
                    <a16:creationId xmlns:a16="http://schemas.microsoft.com/office/drawing/2014/main" id="{1EECAB75-D8BA-4E03-B157-A9F3FA61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8" name="Freeform 1076">
                <a:extLst>
                  <a:ext uri="{FF2B5EF4-FFF2-40B4-BE49-F238E27FC236}">
                    <a16:creationId xmlns:a16="http://schemas.microsoft.com/office/drawing/2014/main" id="{BC664F16-B886-4708-900A-1AB95DAB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9" name="Freeform 1077">
                <a:extLst>
                  <a:ext uri="{FF2B5EF4-FFF2-40B4-BE49-F238E27FC236}">
                    <a16:creationId xmlns:a16="http://schemas.microsoft.com/office/drawing/2014/main" id="{63AE0963-17B9-49DA-9844-3324D226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0" name="Freeform 1078">
                <a:extLst>
                  <a:ext uri="{FF2B5EF4-FFF2-40B4-BE49-F238E27FC236}">
                    <a16:creationId xmlns:a16="http://schemas.microsoft.com/office/drawing/2014/main" id="{7DDD2218-D68F-4D5A-ADA2-0014557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888" name="Group 1280">
              <a:extLst>
                <a:ext uri="{FF2B5EF4-FFF2-40B4-BE49-F238E27FC236}">
                  <a16:creationId xmlns:a16="http://schemas.microsoft.com/office/drawing/2014/main" id="{8278AE75-5CDB-4B0B-8D32-69E71B490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6" y="546"/>
              <a:ext cx="3207" cy="2953"/>
              <a:chOff x="3706" y="546"/>
              <a:chExt cx="3207" cy="2953"/>
            </a:xfrm>
          </p:grpSpPr>
          <p:sp>
            <p:nvSpPr>
              <p:cNvPr id="921" name="Freeform 1080">
                <a:extLst>
                  <a:ext uri="{FF2B5EF4-FFF2-40B4-BE49-F238E27FC236}">
                    <a16:creationId xmlns:a16="http://schemas.microsoft.com/office/drawing/2014/main" id="{632E4917-C3BB-4A0C-9195-039B1047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2" name="Freeform 1081">
                <a:extLst>
                  <a:ext uri="{FF2B5EF4-FFF2-40B4-BE49-F238E27FC236}">
                    <a16:creationId xmlns:a16="http://schemas.microsoft.com/office/drawing/2014/main" id="{2978138E-699D-40D5-8B85-89245D53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3" name="Freeform 1082">
                <a:extLst>
                  <a:ext uri="{FF2B5EF4-FFF2-40B4-BE49-F238E27FC236}">
                    <a16:creationId xmlns:a16="http://schemas.microsoft.com/office/drawing/2014/main" id="{69637004-F9CB-4379-9F20-BA8DD5DC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4" name="Freeform 1083">
                <a:extLst>
                  <a:ext uri="{FF2B5EF4-FFF2-40B4-BE49-F238E27FC236}">
                    <a16:creationId xmlns:a16="http://schemas.microsoft.com/office/drawing/2014/main" id="{245301B8-F476-4E1A-AAE3-91AFE91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5" name="Freeform 1084">
                <a:extLst>
                  <a:ext uri="{FF2B5EF4-FFF2-40B4-BE49-F238E27FC236}">
                    <a16:creationId xmlns:a16="http://schemas.microsoft.com/office/drawing/2014/main" id="{CF8218F6-0CA9-4F09-BCAB-6D516437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6" name="Freeform 1085">
                <a:extLst>
                  <a:ext uri="{FF2B5EF4-FFF2-40B4-BE49-F238E27FC236}">
                    <a16:creationId xmlns:a16="http://schemas.microsoft.com/office/drawing/2014/main" id="{508AC7AA-33F7-4C50-A37A-55792220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7" name="Freeform 1086">
                <a:extLst>
                  <a:ext uri="{FF2B5EF4-FFF2-40B4-BE49-F238E27FC236}">
                    <a16:creationId xmlns:a16="http://schemas.microsoft.com/office/drawing/2014/main" id="{BD59A993-CB0F-420D-BA6E-0A631A76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8" name="Freeform 1087">
                <a:extLst>
                  <a:ext uri="{FF2B5EF4-FFF2-40B4-BE49-F238E27FC236}">
                    <a16:creationId xmlns:a16="http://schemas.microsoft.com/office/drawing/2014/main" id="{61A47829-82BD-4E2A-AC1A-824A1346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9" name="Freeform 1088">
                <a:extLst>
                  <a:ext uri="{FF2B5EF4-FFF2-40B4-BE49-F238E27FC236}">
                    <a16:creationId xmlns:a16="http://schemas.microsoft.com/office/drawing/2014/main" id="{0E52C128-5D82-4303-B6A2-7EA6E456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0" name="Freeform 1089">
                <a:extLst>
                  <a:ext uri="{FF2B5EF4-FFF2-40B4-BE49-F238E27FC236}">
                    <a16:creationId xmlns:a16="http://schemas.microsoft.com/office/drawing/2014/main" id="{50B38374-D0D1-4280-890B-6DA328F0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1" name="Freeform 1090">
                <a:extLst>
                  <a:ext uri="{FF2B5EF4-FFF2-40B4-BE49-F238E27FC236}">
                    <a16:creationId xmlns:a16="http://schemas.microsoft.com/office/drawing/2014/main" id="{B0E77DB2-D466-4733-B797-49830A7F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2" name="Freeform 1091">
                <a:extLst>
                  <a:ext uri="{FF2B5EF4-FFF2-40B4-BE49-F238E27FC236}">
                    <a16:creationId xmlns:a16="http://schemas.microsoft.com/office/drawing/2014/main" id="{FD1102F5-F206-446A-AE40-89A60E951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3" name="Freeform 1092">
                <a:extLst>
                  <a:ext uri="{FF2B5EF4-FFF2-40B4-BE49-F238E27FC236}">
                    <a16:creationId xmlns:a16="http://schemas.microsoft.com/office/drawing/2014/main" id="{A8E412AB-6F94-461F-B257-95CC6AC7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4" name="Freeform 1093">
                <a:extLst>
                  <a:ext uri="{FF2B5EF4-FFF2-40B4-BE49-F238E27FC236}">
                    <a16:creationId xmlns:a16="http://schemas.microsoft.com/office/drawing/2014/main" id="{CBFB3621-1930-4892-A25C-F999F593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5" name="Freeform 1094">
                <a:extLst>
                  <a:ext uri="{FF2B5EF4-FFF2-40B4-BE49-F238E27FC236}">
                    <a16:creationId xmlns:a16="http://schemas.microsoft.com/office/drawing/2014/main" id="{9C6811BA-0F9C-4284-AC20-E49D24B9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6" name="Freeform 1095">
                <a:extLst>
                  <a:ext uri="{FF2B5EF4-FFF2-40B4-BE49-F238E27FC236}">
                    <a16:creationId xmlns:a16="http://schemas.microsoft.com/office/drawing/2014/main" id="{0F96212B-F18D-42D7-BF0D-0B96C1A8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7" name="Freeform 1096">
                <a:extLst>
                  <a:ext uri="{FF2B5EF4-FFF2-40B4-BE49-F238E27FC236}">
                    <a16:creationId xmlns:a16="http://schemas.microsoft.com/office/drawing/2014/main" id="{9BB1B097-5E67-4417-B03A-BD413EB8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8" name="Freeform 1097">
                <a:extLst>
                  <a:ext uri="{FF2B5EF4-FFF2-40B4-BE49-F238E27FC236}">
                    <a16:creationId xmlns:a16="http://schemas.microsoft.com/office/drawing/2014/main" id="{ECD4234B-0F9B-4DEA-98C7-E96D3252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9" name="Freeform 1098">
                <a:extLst>
                  <a:ext uri="{FF2B5EF4-FFF2-40B4-BE49-F238E27FC236}">
                    <a16:creationId xmlns:a16="http://schemas.microsoft.com/office/drawing/2014/main" id="{521EAD42-F410-4F32-AB19-E19AEF5F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0" name="Freeform 1099">
                <a:extLst>
                  <a:ext uri="{FF2B5EF4-FFF2-40B4-BE49-F238E27FC236}">
                    <a16:creationId xmlns:a16="http://schemas.microsoft.com/office/drawing/2014/main" id="{0AA6E2C7-6251-4C2F-97D1-E5DFD55D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1" name="Freeform 1100">
                <a:extLst>
                  <a:ext uri="{FF2B5EF4-FFF2-40B4-BE49-F238E27FC236}">
                    <a16:creationId xmlns:a16="http://schemas.microsoft.com/office/drawing/2014/main" id="{06D7FA52-4B37-462A-9FAF-6A8FFD36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2" name="Freeform 1101">
                <a:extLst>
                  <a:ext uri="{FF2B5EF4-FFF2-40B4-BE49-F238E27FC236}">
                    <a16:creationId xmlns:a16="http://schemas.microsoft.com/office/drawing/2014/main" id="{BEFB0782-7F4C-44C7-82B0-850BDE08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3" name="Freeform 1102">
                <a:extLst>
                  <a:ext uri="{FF2B5EF4-FFF2-40B4-BE49-F238E27FC236}">
                    <a16:creationId xmlns:a16="http://schemas.microsoft.com/office/drawing/2014/main" id="{9A66150E-5CAF-43F8-B549-A439D03C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4" name="Freeform 1103">
                <a:extLst>
                  <a:ext uri="{FF2B5EF4-FFF2-40B4-BE49-F238E27FC236}">
                    <a16:creationId xmlns:a16="http://schemas.microsoft.com/office/drawing/2014/main" id="{407E2ABB-4037-443C-9BD7-241E3662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5" name="Freeform 1104">
                <a:extLst>
                  <a:ext uri="{FF2B5EF4-FFF2-40B4-BE49-F238E27FC236}">
                    <a16:creationId xmlns:a16="http://schemas.microsoft.com/office/drawing/2014/main" id="{0AFF7E3E-9792-4446-96A6-2A4405F8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6" name="Freeform 1105">
                <a:extLst>
                  <a:ext uri="{FF2B5EF4-FFF2-40B4-BE49-F238E27FC236}">
                    <a16:creationId xmlns:a16="http://schemas.microsoft.com/office/drawing/2014/main" id="{AF67E392-929B-48DC-803B-B38B9653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7" name="Freeform 1106">
                <a:extLst>
                  <a:ext uri="{FF2B5EF4-FFF2-40B4-BE49-F238E27FC236}">
                    <a16:creationId xmlns:a16="http://schemas.microsoft.com/office/drawing/2014/main" id="{E3B7AC37-289A-4D9C-BB0F-A00E6D72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8" name="Freeform 1107">
                <a:extLst>
                  <a:ext uri="{FF2B5EF4-FFF2-40B4-BE49-F238E27FC236}">
                    <a16:creationId xmlns:a16="http://schemas.microsoft.com/office/drawing/2014/main" id="{0DDC4F2E-623A-4447-945E-3A242E593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9" name="Freeform 1108">
                <a:extLst>
                  <a:ext uri="{FF2B5EF4-FFF2-40B4-BE49-F238E27FC236}">
                    <a16:creationId xmlns:a16="http://schemas.microsoft.com/office/drawing/2014/main" id="{5444160D-008E-4A7B-9B84-16AC8246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0" name="Freeform 1109">
                <a:extLst>
                  <a:ext uri="{FF2B5EF4-FFF2-40B4-BE49-F238E27FC236}">
                    <a16:creationId xmlns:a16="http://schemas.microsoft.com/office/drawing/2014/main" id="{1441E6C7-F71B-43C4-A43F-D075896E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1" name="Freeform 1110">
                <a:extLst>
                  <a:ext uri="{FF2B5EF4-FFF2-40B4-BE49-F238E27FC236}">
                    <a16:creationId xmlns:a16="http://schemas.microsoft.com/office/drawing/2014/main" id="{902B5B1E-2527-44C4-9658-A317E3D0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2" name="Freeform 1111">
                <a:extLst>
                  <a:ext uri="{FF2B5EF4-FFF2-40B4-BE49-F238E27FC236}">
                    <a16:creationId xmlns:a16="http://schemas.microsoft.com/office/drawing/2014/main" id="{93BC5247-3B44-46AD-9193-1AE84713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3" name="Freeform 1112">
                <a:extLst>
                  <a:ext uri="{FF2B5EF4-FFF2-40B4-BE49-F238E27FC236}">
                    <a16:creationId xmlns:a16="http://schemas.microsoft.com/office/drawing/2014/main" id="{D1629910-3C88-47B3-9127-5BCE0143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4" name="Freeform 1113">
                <a:extLst>
                  <a:ext uri="{FF2B5EF4-FFF2-40B4-BE49-F238E27FC236}">
                    <a16:creationId xmlns:a16="http://schemas.microsoft.com/office/drawing/2014/main" id="{FB236658-50EC-493B-A540-542787CB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5" name="Freeform 1114">
                <a:extLst>
                  <a:ext uri="{FF2B5EF4-FFF2-40B4-BE49-F238E27FC236}">
                    <a16:creationId xmlns:a16="http://schemas.microsoft.com/office/drawing/2014/main" id="{31CDA7A5-194A-415D-A96D-074670F6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6" name="Freeform 1115">
                <a:extLst>
                  <a:ext uri="{FF2B5EF4-FFF2-40B4-BE49-F238E27FC236}">
                    <a16:creationId xmlns:a16="http://schemas.microsoft.com/office/drawing/2014/main" id="{E1FBE329-4FF9-4D1A-93C3-6BF934EF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7" name="Freeform 1116">
                <a:extLst>
                  <a:ext uri="{FF2B5EF4-FFF2-40B4-BE49-F238E27FC236}">
                    <a16:creationId xmlns:a16="http://schemas.microsoft.com/office/drawing/2014/main" id="{AB94E20A-160D-4779-A9DE-766DE855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8" name="Freeform 1117">
                <a:extLst>
                  <a:ext uri="{FF2B5EF4-FFF2-40B4-BE49-F238E27FC236}">
                    <a16:creationId xmlns:a16="http://schemas.microsoft.com/office/drawing/2014/main" id="{8712198D-586F-44CF-828F-375C323D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9" name="Freeform 1118">
                <a:extLst>
                  <a:ext uri="{FF2B5EF4-FFF2-40B4-BE49-F238E27FC236}">
                    <a16:creationId xmlns:a16="http://schemas.microsoft.com/office/drawing/2014/main" id="{E903E343-A575-4370-8A79-95AC8164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0" name="Freeform 1119">
                <a:extLst>
                  <a:ext uri="{FF2B5EF4-FFF2-40B4-BE49-F238E27FC236}">
                    <a16:creationId xmlns:a16="http://schemas.microsoft.com/office/drawing/2014/main" id="{E0170142-C30A-4BF3-9F02-EBD015C3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1" name="Freeform 1120">
                <a:extLst>
                  <a:ext uri="{FF2B5EF4-FFF2-40B4-BE49-F238E27FC236}">
                    <a16:creationId xmlns:a16="http://schemas.microsoft.com/office/drawing/2014/main" id="{49D94D6B-4CB7-4EC4-88FA-C20AD31F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2" name="Freeform 1121">
                <a:extLst>
                  <a:ext uri="{FF2B5EF4-FFF2-40B4-BE49-F238E27FC236}">
                    <a16:creationId xmlns:a16="http://schemas.microsoft.com/office/drawing/2014/main" id="{89D02259-F12A-41F8-9A91-21C2C683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3" name="Freeform 1122">
                <a:extLst>
                  <a:ext uri="{FF2B5EF4-FFF2-40B4-BE49-F238E27FC236}">
                    <a16:creationId xmlns:a16="http://schemas.microsoft.com/office/drawing/2014/main" id="{312A9C2C-AC25-4028-9120-41E2A367C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4" name="Freeform 1123">
                <a:extLst>
                  <a:ext uri="{FF2B5EF4-FFF2-40B4-BE49-F238E27FC236}">
                    <a16:creationId xmlns:a16="http://schemas.microsoft.com/office/drawing/2014/main" id="{516CD06B-F9D2-4F05-9D02-DC0D2E6B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5" name="Freeform 1124">
                <a:extLst>
                  <a:ext uri="{FF2B5EF4-FFF2-40B4-BE49-F238E27FC236}">
                    <a16:creationId xmlns:a16="http://schemas.microsoft.com/office/drawing/2014/main" id="{18149BD4-511A-481E-B115-E8D599CF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6" name="Freeform 1125">
                <a:extLst>
                  <a:ext uri="{FF2B5EF4-FFF2-40B4-BE49-F238E27FC236}">
                    <a16:creationId xmlns:a16="http://schemas.microsoft.com/office/drawing/2014/main" id="{A415EF83-0001-4554-B0D3-A430EA58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7" name="Freeform 1126">
                <a:extLst>
                  <a:ext uri="{FF2B5EF4-FFF2-40B4-BE49-F238E27FC236}">
                    <a16:creationId xmlns:a16="http://schemas.microsoft.com/office/drawing/2014/main" id="{11E31FE0-B631-42A3-A239-2D1A81BD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8" name="Freeform 1127">
                <a:extLst>
                  <a:ext uri="{FF2B5EF4-FFF2-40B4-BE49-F238E27FC236}">
                    <a16:creationId xmlns:a16="http://schemas.microsoft.com/office/drawing/2014/main" id="{D52A8492-17DE-414E-BA66-1FA06E65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9" name="Freeform 1128">
                <a:extLst>
                  <a:ext uri="{FF2B5EF4-FFF2-40B4-BE49-F238E27FC236}">
                    <a16:creationId xmlns:a16="http://schemas.microsoft.com/office/drawing/2014/main" id="{C5DC523A-EECA-4370-8C72-92D91E7C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0" name="Freeform 1129">
                <a:extLst>
                  <a:ext uri="{FF2B5EF4-FFF2-40B4-BE49-F238E27FC236}">
                    <a16:creationId xmlns:a16="http://schemas.microsoft.com/office/drawing/2014/main" id="{71D4414C-9393-4342-9A4C-F6BE7104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1" name="Freeform 1130">
                <a:extLst>
                  <a:ext uri="{FF2B5EF4-FFF2-40B4-BE49-F238E27FC236}">
                    <a16:creationId xmlns:a16="http://schemas.microsoft.com/office/drawing/2014/main" id="{4DFF8C45-0953-4CF1-AF38-9495BF6B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2" name="Freeform 1131">
                <a:extLst>
                  <a:ext uri="{FF2B5EF4-FFF2-40B4-BE49-F238E27FC236}">
                    <a16:creationId xmlns:a16="http://schemas.microsoft.com/office/drawing/2014/main" id="{3C11D2B3-86AE-4DF9-83D7-BE28FCF0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3" name="Freeform 1132">
                <a:extLst>
                  <a:ext uri="{FF2B5EF4-FFF2-40B4-BE49-F238E27FC236}">
                    <a16:creationId xmlns:a16="http://schemas.microsoft.com/office/drawing/2014/main" id="{8EF3F1E1-9FC2-4D49-83E2-B324D8349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4" name="Freeform 1133">
                <a:extLst>
                  <a:ext uri="{FF2B5EF4-FFF2-40B4-BE49-F238E27FC236}">
                    <a16:creationId xmlns:a16="http://schemas.microsoft.com/office/drawing/2014/main" id="{DAAFFD69-ADDC-42B2-822F-15D40406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5" name="Freeform 1134">
                <a:extLst>
                  <a:ext uri="{FF2B5EF4-FFF2-40B4-BE49-F238E27FC236}">
                    <a16:creationId xmlns:a16="http://schemas.microsoft.com/office/drawing/2014/main" id="{DA3F0F4C-56ED-4705-B627-4D5BEF93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6" name="Freeform 1135">
                <a:extLst>
                  <a:ext uri="{FF2B5EF4-FFF2-40B4-BE49-F238E27FC236}">
                    <a16:creationId xmlns:a16="http://schemas.microsoft.com/office/drawing/2014/main" id="{E3349898-EF28-4B47-ABB7-F2958B7B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7" name="Freeform 1136">
                <a:extLst>
                  <a:ext uri="{FF2B5EF4-FFF2-40B4-BE49-F238E27FC236}">
                    <a16:creationId xmlns:a16="http://schemas.microsoft.com/office/drawing/2014/main" id="{86F6D80F-6ACF-46A6-94E7-552E71AF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8" name="Freeform 1137">
                <a:extLst>
                  <a:ext uri="{FF2B5EF4-FFF2-40B4-BE49-F238E27FC236}">
                    <a16:creationId xmlns:a16="http://schemas.microsoft.com/office/drawing/2014/main" id="{574D145F-5ADD-4232-A8EC-A1046CC1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9" name="Freeform 1138">
                <a:extLst>
                  <a:ext uri="{FF2B5EF4-FFF2-40B4-BE49-F238E27FC236}">
                    <a16:creationId xmlns:a16="http://schemas.microsoft.com/office/drawing/2014/main" id="{490EC193-1387-43A2-8473-DD56D935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0" name="Freeform 1139">
                <a:extLst>
                  <a:ext uri="{FF2B5EF4-FFF2-40B4-BE49-F238E27FC236}">
                    <a16:creationId xmlns:a16="http://schemas.microsoft.com/office/drawing/2014/main" id="{D417CFA1-3D0E-4869-8204-7864B2C8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1" name="Freeform 1140">
                <a:extLst>
                  <a:ext uri="{FF2B5EF4-FFF2-40B4-BE49-F238E27FC236}">
                    <a16:creationId xmlns:a16="http://schemas.microsoft.com/office/drawing/2014/main" id="{63590466-C423-4C66-AB41-ABCC8A0A6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2" name="Freeform 1141">
                <a:extLst>
                  <a:ext uri="{FF2B5EF4-FFF2-40B4-BE49-F238E27FC236}">
                    <a16:creationId xmlns:a16="http://schemas.microsoft.com/office/drawing/2014/main" id="{2AA4E164-9DEF-4CAA-9F3F-F36D7E4D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3" name="Freeform 1142">
                <a:extLst>
                  <a:ext uri="{FF2B5EF4-FFF2-40B4-BE49-F238E27FC236}">
                    <a16:creationId xmlns:a16="http://schemas.microsoft.com/office/drawing/2014/main" id="{19FBF8D7-44B9-4E4A-86A6-1C360943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4" name="Freeform 1143">
                <a:extLst>
                  <a:ext uri="{FF2B5EF4-FFF2-40B4-BE49-F238E27FC236}">
                    <a16:creationId xmlns:a16="http://schemas.microsoft.com/office/drawing/2014/main" id="{5BF08134-9DF4-4957-83F7-8ABDC1C9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5" name="Freeform 1144">
                <a:extLst>
                  <a:ext uri="{FF2B5EF4-FFF2-40B4-BE49-F238E27FC236}">
                    <a16:creationId xmlns:a16="http://schemas.microsoft.com/office/drawing/2014/main" id="{9CE8BFB5-CCDD-453D-B343-4D616243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6" name="Freeform 1145">
                <a:extLst>
                  <a:ext uri="{FF2B5EF4-FFF2-40B4-BE49-F238E27FC236}">
                    <a16:creationId xmlns:a16="http://schemas.microsoft.com/office/drawing/2014/main" id="{F00183B5-88E5-47A1-90D1-4034B95B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7" name="Freeform 1146">
                <a:extLst>
                  <a:ext uri="{FF2B5EF4-FFF2-40B4-BE49-F238E27FC236}">
                    <a16:creationId xmlns:a16="http://schemas.microsoft.com/office/drawing/2014/main" id="{97823BD5-6CF8-44AC-A4E4-45332BC5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8" name="Freeform 1147">
                <a:extLst>
                  <a:ext uri="{FF2B5EF4-FFF2-40B4-BE49-F238E27FC236}">
                    <a16:creationId xmlns:a16="http://schemas.microsoft.com/office/drawing/2014/main" id="{9A13096D-7FAF-4EA3-89B3-AB089F28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9" name="Freeform 1148">
                <a:extLst>
                  <a:ext uri="{FF2B5EF4-FFF2-40B4-BE49-F238E27FC236}">
                    <a16:creationId xmlns:a16="http://schemas.microsoft.com/office/drawing/2014/main" id="{60E356EA-765D-430F-B6B7-5C65B303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0" name="Freeform 1149">
                <a:extLst>
                  <a:ext uri="{FF2B5EF4-FFF2-40B4-BE49-F238E27FC236}">
                    <a16:creationId xmlns:a16="http://schemas.microsoft.com/office/drawing/2014/main" id="{2D79935C-1C62-402F-B3AB-D467D81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1" name="Freeform 1150">
                <a:extLst>
                  <a:ext uri="{FF2B5EF4-FFF2-40B4-BE49-F238E27FC236}">
                    <a16:creationId xmlns:a16="http://schemas.microsoft.com/office/drawing/2014/main" id="{5CDE7222-75AA-48B9-A866-733C76A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2" name="Freeform 1151">
                <a:extLst>
                  <a:ext uri="{FF2B5EF4-FFF2-40B4-BE49-F238E27FC236}">
                    <a16:creationId xmlns:a16="http://schemas.microsoft.com/office/drawing/2014/main" id="{9BDD8416-1A9D-4147-8EC1-101A9BA5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3" name="Freeform 1152">
                <a:extLst>
                  <a:ext uri="{FF2B5EF4-FFF2-40B4-BE49-F238E27FC236}">
                    <a16:creationId xmlns:a16="http://schemas.microsoft.com/office/drawing/2014/main" id="{1B4BDD53-CE1F-4AE8-AD7A-353FF54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4" name="Freeform 1153">
                <a:extLst>
                  <a:ext uri="{FF2B5EF4-FFF2-40B4-BE49-F238E27FC236}">
                    <a16:creationId xmlns:a16="http://schemas.microsoft.com/office/drawing/2014/main" id="{8F554FD9-225D-4FC5-8DEA-520A9F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5" name="Freeform 1154">
                <a:extLst>
                  <a:ext uri="{FF2B5EF4-FFF2-40B4-BE49-F238E27FC236}">
                    <a16:creationId xmlns:a16="http://schemas.microsoft.com/office/drawing/2014/main" id="{0F5E7F0A-88F4-4DB1-9624-9F31C1E6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6" name="Freeform 1155">
                <a:extLst>
                  <a:ext uri="{FF2B5EF4-FFF2-40B4-BE49-F238E27FC236}">
                    <a16:creationId xmlns:a16="http://schemas.microsoft.com/office/drawing/2014/main" id="{239E4978-7B67-4EFB-A375-8FFC9ABD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7" name="Freeform 1156">
                <a:extLst>
                  <a:ext uri="{FF2B5EF4-FFF2-40B4-BE49-F238E27FC236}">
                    <a16:creationId xmlns:a16="http://schemas.microsoft.com/office/drawing/2014/main" id="{9B2BC966-1E9F-4428-BF26-C87477D0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8" name="Freeform 1157">
                <a:extLst>
                  <a:ext uri="{FF2B5EF4-FFF2-40B4-BE49-F238E27FC236}">
                    <a16:creationId xmlns:a16="http://schemas.microsoft.com/office/drawing/2014/main" id="{1A516DF9-9505-43C6-BC0A-07408FEB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9" name="Freeform 1158">
                <a:extLst>
                  <a:ext uri="{FF2B5EF4-FFF2-40B4-BE49-F238E27FC236}">
                    <a16:creationId xmlns:a16="http://schemas.microsoft.com/office/drawing/2014/main" id="{CD6E3FB5-B8D2-42CD-8EED-716BB57F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0" name="Freeform 1159">
                <a:extLst>
                  <a:ext uri="{FF2B5EF4-FFF2-40B4-BE49-F238E27FC236}">
                    <a16:creationId xmlns:a16="http://schemas.microsoft.com/office/drawing/2014/main" id="{CBDFD81D-7973-4EB5-BFC6-11B315B8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1" name="Freeform 1160">
                <a:extLst>
                  <a:ext uri="{FF2B5EF4-FFF2-40B4-BE49-F238E27FC236}">
                    <a16:creationId xmlns:a16="http://schemas.microsoft.com/office/drawing/2014/main" id="{33E272D9-2055-4145-BCEB-DF40A281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2" name="Freeform 1161">
                <a:extLst>
                  <a:ext uri="{FF2B5EF4-FFF2-40B4-BE49-F238E27FC236}">
                    <a16:creationId xmlns:a16="http://schemas.microsoft.com/office/drawing/2014/main" id="{B6192FB5-AA1F-4ED0-918C-9447A8EC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3" name="Freeform 1162">
                <a:extLst>
                  <a:ext uri="{FF2B5EF4-FFF2-40B4-BE49-F238E27FC236}">
                    <a16:creationId xmlns:a16="http://schemas.microsoft.com/office/drawing/2014/main" id="{C065A3A8-3EB4-4FE6-BE35-FC82D8CF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4" name="Freeform 1163">
                <a:extLst>
                  <a:ext uri="{FF2B5EF4-FFF2-40B4-BE49-F238E27FC236}">
                    <a16:creationId xmlns:a16="http://schemas.microsoft.com/office/drawing/2014/main" id="{6C6D1515-D988-4E30-BCF0-A0AD3FC7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5" name="Freeform 1164">
                <a:extLst>
                  <a:ext uri="{FF2B5EF4-FFF2-40B4-BE49-F238E27FC236}">
                    <a16:creationId xmlns:a16="http://schemas.microsoft.com/office/drawing/2014/main" id="{B2CABDF1-6B59-4B01-A34C-598171C6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6" name="Freeform 1165">
                <a:extLst>
                  <a:ext uri="{FF2B5EF4-FFF2-40B4-BE49-F238E27FC236}">
                    <a16:creationId xmlns:a16="http://schemas.microsoft.com/office/drawing/2014/main" id="{9C96ED32-C4B8-4825-B2E4-AC75E5E6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7" name="Freeform 1166">
                <a:extLst>
                  <a:ext uri="{FF2B5EF4-FFF2-40B4-BE49-F238E27FC236}">
                    <a16:creationId xmlns:a16="http://schemas.microsoft.com/office/drawing/2014/main" id="{1752C5C6-CEC2-474F-A1FE-E66E46ED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8" name="Freeform 1167">
                <a:extLst>
                  <a:ext uri="{FF2B5EF4-FFF2-40B4-BE49-F238E27FC236}">
                    <a16:creationId xmlns:a16="http://schemas.microsoft.com/office/drawing/2014/main" id="{5B27C6EA-BEE7-4F73-9240-17D201FB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9" name="Freeform 1168">
                <a:extLst>
                  <a:ext uri="{FF2B5EF4-FFF2-40B4-BE49-F238E27FC236}">
                    <a16:creationId xmlns:a16="http://schemas.microsoft.com/office/drawing/2014/main" id="{905E5DEC-470F-4004-92DB-459EA2B3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0" name="Freeform 1169">
                <a:extLst>
                  <a:ext uri="{FF2B5EF4-FFF2-40B4-BE49-F238E27FC236}">
                    <a16:creationId xmlns:a16="http://schemas.microsoft.com/office/drawing/2014/main" id="{686521D3-5605-4A2D-B1A2-DC1BF9C8F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1" name="Freeform 1170">
                <a:extLst>
                  <a:ext uri="{FF2B5EF4-FFF2-40B4-BE49-F238E27FC236}">
                    <a16:creationId xmlns:a16="http://schemas.microsoft.com/office/drawing/2014/main" id="{71368F7C-E7E9-43F7-B6D7-A3700CDC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2" name="Freeform 1171">
                <a:extLst>
                  <a:ext uri="{FF2B5EF4-FFF2-40B4-BE49-F238E27FC236}">
                    <a16:creationId xmlns:a16="http://schemas.microsoft.com/office/drawing/2014/main" id="{D819C1F9-6B14-4F4F-A8FC-F63E653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3" name="Freeform 1172">
                <a:extLst>
                  <a:ext uri="{FF2B5EF4-FFF2-40B4-BE49-F238E27FC236}">
                    <a16:creationId xmlns:a16="http://schemas.microsoft.com/office/drawing/2014/main" id="{A2644D63-8E02-4D63-A4E5-85531F03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4" name="Freeform 1173">
                <a:extLst>
                  <a:ext uri="{FF2B5EF4-FFF2-40B4-BE49-F238E27FC236}">
                    <a16:creationId xmlns:a16="http://schemas.microsoft.com/office/drawing/2014/main" id="{48B76AD6-DBD9-47F6-8F9C-2C7C8352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5" name="Freeform 1174">
                <a:extLst>
                  <a:ext uri="{FF2B5EF4-FFF2-40B4-BE49-F238E27FC236}">
                    <a16:creationId xmlns:a16="http://schemas.microsoft.com/office/drawing/2014/main" id="{88B087A6-A55C-4C51-AA3F-4B536122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6" name="Freeform 1175">
                <a:extLst>
                  <a:ext uri="{FF2B5EF4-FFF2-40B4-BE49-F238E27FC236}">
                    <a16:creationId xmlns:a16="http://schemas.microsoft.com/office/drawing/2014/main" id="{D328CA45-DB3A-4725-A2BD-BE1F8B36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7" name="Freeform 1176">
                <a:extLst>
                  <a:ext uri="{FF2B5EF4-FFF2-40B4-BE49-F238E27FC236}">
                    <a16:creationId xmlns:a16="http://schemas.microsoft.com/office/drawing/2014/main" id="{34272F1E-6880-4DA9-8E83-4F44BF17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8" name="Freeform 1177">
                <a:extLst>
                  <a:ext uri="{FF2B5EF4-FFF2-40B4-BE49-F238E27FC236}">
                    <a16:creationId xmlns:a16="http://schemas.microsoft.com/office/drawing/2014/main" id="{30A3DE48-B1E7-4CB6-A27D-3FDE765F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9" name="Freeform 1178">
                <a:extLst>
                  <a:ext uri="{FF2B5EF4-FFF2-40B4-BE49-F238E27FC236}">
                    <a16:creationId xmlns:a16="http://schemas.microsoft.com/office/drawing/2014/main" id="{039E32F7-985D-4E5E-9A84-133C1664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0" name="Freeform 1179">
                <a:extLst>
                  <a:ext uri="{FF2B5EF4-FFF2-40B4-BE49-F238E27FC236}">
                    <a16:creationId xmlns:a16="http://schemas.microsoft.com/office/drawing/2014/main" id="{7365344A-E384-4D0D-B7F0-E8C5C5FA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1" name="Freeform 1180">
                <a:extLst>
                  <a:ext uri="{FF2B5EF4-FFF2-40B4-BE49-F238E27FC236}">
                    <a16:creationId xmlns:a16="http://schemas.microsoft.com/office/drawing/2014/main" id="{57E3A7F1-4ACB-4286-9795-EFF1DA1D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2" name="Freeform 1181">
                <a:extLst>
                  <a:ext uri="{FF2B5EF4-FFF2-40B4-BE49-F238E27FC236}">
                    <a16:creationId xmlns:a16="http://schemas.microsoft.com/office/drawing/2014/main" id="{89558EC9-F205-488E-ADBC-88B0BA18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3" name="Freeform 1182">
                <a:extLst>
                  <a:ext uri="{FF2B5EF4-FFF2-40B4-BE49-F238E27FC236}">
                    <a16:creationId xmlns:a16="http://schemas.microsoft.com/office/drawing/2014/main" id="{042D81BC-2EF7-4DC8-A547-971E25FC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4" name="Freeform 1183">
                <a:extLst>
                  <a:ext uri="{FF2B5EF4-FFF2-40B4-BE49-F238E27FC236}">
                    <a16:creationId xmlns:a16="http://schemas.microsoft.com/office/drawing/2014/main" id="{B9E5D949-A6EE-4C1F-83DA-D17E18AFE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5" name="Freeform 1184">
                <a:extLst>
                  <a:ext uri="{FF2B5EF4-FFF2-40B4-BE49-F238E27FC236}">
                    <a16:creationId xmlns:a16="http://schemas.microsoft.com/office/drawing/2014/main" id="{B47CBF86-E401-43EF-9C27-3130F2F4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6" name="Freeform 1185">
                <a:extLst>
                  <a:ext uri="{FF2B5EF4-FFF2-40B4-BE49-F238E27FC236}">
                    <a16:creationId xmlns:a16="http://schemas.microsoft.com/office/drawing/2014/main" id="{D83EB57C-2003-400A-9908-DFC3E89BB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7" name="Freeform 1186">
                <a:extLst>
                  <a:ext uri="{FF2B5EF4-FFF2-40B4-BE49-F238E27FC236}">
                    <a16:creationId xmlns:a16="http://schemas.microsoft.com/office/drawing/2014/main" id="{CF39543A-8F68-46BE-AC45-2A0613CE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8" name="Freeform 1187">
                <a:extLst>
                  <a:ext uri="{FF2B5EF4-FFF2-40B4-BE49-F238E27FC236}">
                    <a16:creationId xmlns:a16="http://schemas.microsoft.com/office/drawing/2014/main" id="{729D0C23-7EEE-400F-98C7-32E00E1B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9" name="Freeform 1188">
                <a:extLst>
                  <a:ext uri="{FF2B5EF4-FFF2-40B4-BE49-F238E27FC236}">
                    <a16:creationId xmlns:a16="http://schemas.microsoft.com/office/drawing/2014/main" id="{ED9DB322-F4B3-4285-A66C-DB58212F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0" name="Freeform 1189">
                <a:extLst>
                  <a:ext uri="{FF2B5EF4-FFF2-40B4-BE49-F238E27FC236}">
                    <a16:creationId xmlns:a16="http://schemas.microsoft.com/office/drawing/2014/main" id="{D360ED8D-A8C1-4097-A6FA-850052EB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1" name="Freeform 1190">
                <a:extLst>
                  <a:ext uri="{FF2B5EF4-FFF2-40B4-BE49-F238E27FC236}">
                    <a16:creationId xmlns:a16="http://schemas.microsoft.com/office/drawing/2014/main" id="{782B8021-2F5D-4FC2-ACD1-86D71ED1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2" name="Freeform 1191">
                <a:extLst>
                  <a:ext uri="{FF2B5EF4-FFF2-40B4-BE49-F238E27FC236}">
                    <a16:creationId xmlns:a16="http://schemas.microsoft.com/office/drawing/2014/main" id="{0535D3CB-C3BD-4CCC-A839-D0C8172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3" name="Freeform 1192">
                <a:extLst>
                  <a:ext uri="{FF2B5EF4-FFF2-40B4-BE49-F238E27FC236}">
                    <a16:creationId xmlns:a16="http://schemas.microsoft.com/office/drawing/2014/main" id="{4C18AB17-509E-411B-84C9-1D47FF8F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4" name="Freeform 1193">
                <a:extLst>
                  <a:ext uri="{FF2B5EF4-FFF2-40B4-BE49-F238E27FC236}">
                    <a16:creationId xmlns:a16="http://schemas.microsoft.com/office/drawing/2014/main" id="{BA1C56E4-DF14-42A3-97BE-A2823DD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5" name="Freeform 1194">
                <a:extLst>
                  <a:ext uri="{FF2B5EF4-FFF2-40B4-BE49-F238E27FC236}">
                    <a16:creationId xmlns:a16="http://schemas.microsoft.com/office/drawing/2014/main" id="{115F9FA6-E276-43F0-B470-2098FE98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6" name="Freeform 1195">
                <a:extLst>
                  <a:ext uri="{FF2B5EF4-FFF2-40B4-BE49-F238E27FC236}">
                    <a16:creationId xmlns:a16="http://schemas.microsoft.com/office/drawing/2014/main" id="{3B1D6EF1-23B5-4100-9222-3346E864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7" name="Freeform 1196">
                <a:extLst>
                  <a:ext uri="{FF2B5EF4-FFF2-40B4-BE49-F238E27FC236}">
                    <a16:creationId xmlns:a16="http://schemas.microsoft.com/office/drawing/2014/main" id="{C9613C8B-A50A-4B3C-8061-8BCFD0F5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8" name="Freeform 1197">
                <a:extLst>
                  <a:ext uri="{FF2B5EF4-FFF2-40B4-BE49-F238E27FC236}">
                    <a16:creationId xmlns:a16="http://schemas.microsoft.com/office/drawing/2014/main" id="{94635759-4D6F-4024-9815-C22AD267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9" name="Freeform 1198">
                <a:extLst>
                  <a:ext uri="{FF2B5EF4-FFF2-40B4-BE49-F238E27FC236}">
                    <a16:creationId xmlns:a16="http://schemas.microsoft.com/office/drawing/2014/main" id="{31CA0E72-A2EE-4DE5-B761-FF32F8F5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0" name="Freeform 1199">
                <a:extLst>
                  <a:ext uri="{FF2B5EF4-FFF2-40B4-BE49-F238E27FC236}">
                    <a16:creationId xmlns:a16="http://schemas.microsoft.com/office/drawing/2014/main" id="{60EBA9FD-E01E-4DC4-A624-20F21BB7D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1" name="Freeform 1200">
                <a:extLst>
                  <a:ext uri="{FF2B5EF4-FFF2-40B4-BE49-F238E27FC236}">
                    <a16:creationId xmlns:a16="http://schemas.microsoft.com/office/drawing/2014/main" id="{F43A4FFA-9EB7-4F17-9498-65C6B5DF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2" name="Freeform 1201">
                <a:extLst>
                  <a:ext uri="{FF2B5EF4-FFF2-40B4-BE49-F238E27FC236}">
                    <a16:creationId xmlns:a16="http://schemas.microsoft.com/office/drawing/2014/main" id="{7C194EA3-418E-412C-85FD-4E921945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3" name="Freeform 1202">
                <a:extLst>
                  <a:ext uri="{FF2B5EF4-FFF2-40B4-BE49-F238E27FC236}">
                    <a16:creationId xmlns:a16="http://schemas.microsoft.com/office/drawing/2014/main" id="{8CABDBAD-AB6E-4714-B096-B87C719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4" name="Freeform 1203">
                <a:extLst>
                  <a:ext uri="{FF2B5EF4-FFF2-40B4-BE49-F238E27FC236}">
                    <a16:creationId xmlns:a16="http://schemas.microsoft.com/office/drawing/2014/main" id="{8F0A341C-8FB7-40F0-AC06-B34249B2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5" name="Freeform 1204">
                <a:extLst>
                  <a:ext uri="{FF2B5EF4-FFF2-40B4-BE49-F238E27FC236}">
                    <a16:creationId xmlns:a16="http://schemas.microsoft.com/office/drawing/2014/main" id="{BA468222-8063-4C23-9EEA-CA0B73E9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6" name="Freeform 1205">
                <a:extLst>
                  <a:ext uri="{FF2B5EF4-FFF2-40B4-BE49-F238E27FC236}">
                    <a16:creationId xmlns:a16="http://schemas.microsoft.com/office/drawing/2014/main" id="{F9DFF6BC-0895-443E-B5F5-BE6CB810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7" name="Freeform 1206">
                <a:extLst>
                  <a:ext uri="{FF2B5EF4-FFF2-40B4-BE49-F238E27FC236}">
                    <a16:creationId xmlns:a16="http://schemas.microsoft.com/office/drawing/2014/main" id="{C0B2A403-3F07-4439-8B09-1B16B39FF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8" name="Freeform 1207">
                <a:extLst>
                  <a:ext uri="{FF2B5EF4-FFF2-40B4-BE49-F238E27FC236}">
                    <a16:creationId xmlns:a16="http://schemas.microsoft.com/office/drawing/2014/main" id="{54F9CE18-9371-4448-A4F6-5A17A263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9" name="Freeform 1208">
                <a:extLst>
                  <a:ext uri="{FF2B5EF4-FFF2-40B4-BE49-F238E27FC236}">
                    <a16:creationId xmlns:a16="http://schemas.microsoft.com/office/drawing/2014/main" id="{FC9854FE-930E-438E-820D-1890A315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0" name="Freeform 1209">
                <a:extLst>
                  <a:ext uri="{FF2B5EF4-FFF2-40B4-BE49-F238E27FC236}">
                    <a16:creationId xmlns:a16="http://schemas.microsoft.com/office/drawing/2014/main" id="{9D6871E0-6561-437E-81E4-0160280A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1" name="Freeform 1210">
                <a:extLst>
                  <a:ext uri="{FF2B5EF4-FFF2-40B4-BE49-F238E27FC236}">
                    <a16:creationId xmlns:a16="http://schemas.microsoft.com/office/drawing/2014/main" id="{CA15158D-DF5D-4FB8-A0BD-5F6A538B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2" name="Freeform 1211">
                <a:extLst>
                  <a:ext uri="{FF2B5EF4-FFF2-40B4-BE49-F238E27FC236}">
                    <a16:creationId xmlns:a16="http://schemas.microsoft.com/office/drawing/2014/main" id="{DAF920FF-DF13-4457-BDFE-B792DFD6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3" name="Freeform 1212">
                <a:extLst>
                  <a:ext uri="{FF2B5EF4-FFF2-40B4-BE49-F238E27FC236}">
                    <a16:creationId xmlns:a16="http://schemas.microsoft.com/office/drawing/2014/main" id="{204CE750-2073-4B5D-B264-AFD96CE8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4" name="Freeform 1213">
                <a:extLst>
                  <a:ext uri="{FF2B5EF4-FFF2-40B4-BE49-F238E27FC236}">
                    <a16:creationId xmlns:a16="http://schemas.microsoft.com/office/drawing/2014/main" id="{28B1C850-D385-482D-88A1-22565955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5" name="Freeform 1214">
                <a:extLst>
                  <a:ext uri="{FF2B5EF4-FFF2-40B4-BE49-F238E27FC236}">
                    <a16:creationId xmlns:a16="http://schemas.microsoft.com/office/drawing/2014/main" id="{C76C1F9A-59D9-4E7A-86EC-2690841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6" name="Freeform 1215">
                <a:extLst>
                  <a:ext uri="{FF2B5EF4-FFF2-40B4-BE49-F238E27FC236}">
                    <a16:creationId xmlns:a16="http://schemas.microsoft.com/office/drawing/2014/main" id="{7625FC2B-E9F6-461A-A525-E9F8BD44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7" name="Freeform 1216">
                <a:extLst>
                  <a:ext uri="{FF2B5EF4-FFF2-40B4-BE49-F238E27FC236}">
                    <a16:creationId xmlns:a16="http://schemas.microsoft.com/office/drawing/2014/main" id="{225AD93B-01AD-4FB4-9C19-82F73ECB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8" name="Freeform 1217">
                <a:extLst>
                  <a:ext uri="{FF2B5EF4-FFF2-40B4-BE49-F238E27FC236}">
                    <a16:creationId xmlns:a16="http://schemas.microsoft.com/office/drawing/2014/main" id="{07AC7754-89FC-466E-B619-03BCC87B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9" name="Freeform 1218">
                <a:extLst>
                  <a:ext uri="{FF2B5EF4-FFF2-40B4-BE49-F238E27FC236}">
                    <a16:creationId xmlns:a16="http://schemas.microsoft.com/office/drawing/2014/main" id="{B02C1C4E-6958-4993-BBC4-0B041476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0" name="Freeform 1219">
                <a:extLst>
                  <a:ext uri="{FF2B5EF4-FFF2-40B4-BE49-F238E27FC236}">
                    <a16:creationId xmlns:a16="http://schemas.microsoft.com/office/drawing/2014/main" id="{C5D59D06-01E5-4FB2-858D-DE564B4D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1" name="Freeform 1220">
                <a:extLst>
                  <a:ext uri="{FF2B5EF4-FFF2-40B4-BE49-F238E27FC236}">
                    <a16:creationId xmlns:a16="http://schemas.microsoft.com/office/drawing/2014/main" id="{9445D876-0E79-44C2-AD34-2C640533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2" name="Freeform 1221">
                <a:extLst>
                  <a:ext uri="{FF2B5EF4-FFF2-40B4-BE49-F238E27FC236}">
                    <a16:creationId xmlns:a16="http://schemas.microsoft.com/office/drawing/2014/main" id="{0D9976BA-5DD6-46BC-BFF1-59C7CBB4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3" name="Freeform 1222">
                <a:extLst>
                  <a:ext uri="{FF2B5EF4-FFF2-40B4-BE49-F238E27FC236}">
                    <a16:creationId xmlns:a16="http://schemas.microsoft.com/office/drawing/2014/main" id="{C0CE15C4-27EC-4BA8-9A43-B92B3A0F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4" name="Freeform 1223">
                <a:extLst>
                  <a:ext uri="{FF2B5EF4-FFF2-40B4-BE49-F238E27FC236}">
                    <a16:creationId xmlns:a16="http://schemas.microsoft.com/office/drawing/2014/main" id="{31AC4933-468E-4DAA-A9E0-61AFF227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5" name="Freeform 1224">
                <a:extLst>
                  <a:ext uri="{FF2B5EF4-FFF2-40B4-BE49-F238E27FC236}">
                    <a16:creationId xmlns:a16="http://schemas.microsoft.com/office/drawing/2014/main" id="{63132262-F612-4562-AC76-C107A1E1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6" name="Freeform 1225">
                <a:extLst>
                  <a:ext uri="{FF2B5EF4-FFF2-40B4-BE49-F238E27FC236}">
                    <a16:creationId xmlns:a16="http://schemas.microsoft.com/office/drawing/2014/main" id="{173CFCA2-9846-4DF2-8846-1B32825F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7" name="Freeform 1226">
                <a:extLst>
                  <a:ext uri="{FF2B5EF4-FFF2-40B4-BE49-F238E27FC236}">
                    <a16:creationId xmlns:a16="http://schemas.microsoft.com/office/drawing/2014/main" id="{517C51F1-9A6F-4D6A-82E4-36ED11B7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8" name="Freeform 1227">
                <a:extLst>
                  <a:ext uri="{FF2B5EF4-FFF2-40B4-BE49-F238E27FC236}">
                    <a16:creationId xmlns:a16="http://schemas.microsoft.com/office/drawing/2014/main" id="{1C1E11FA-A540-4E5A-8A24-EE512055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9" name="Freeform 1228">
                <a:extLst>
                  <a:ext uri="{FF2B5EF4-FFF2-40B4-BE49-F238E27FC236}">
                    <a16:creationId xmlns:a16="http://schemas.microsoft.com/office/drawing/2014/main" id="{D09599B8-DC31-4576-82CF-49C6A04B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0" name="Freeform 1229">
                <a:extLst>
                  <a:ext uri="{FF2B5EF4-FFF2-40B4-BE49-F238E27FC236}">
                    <a16:creationId xmlns:a16="http://schemas.microsoft.com/office/drawing/2014/main" id="{C116AD67-E66D-4638-BA36-4DF87F1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1" name="Freeform 1230">
                <a:extLst>
                  <a:ext uri="{FF2B5EF4-FFF2-40B4-BE49-F238E27FC236}">
                    <a16:creationId xmlns:a16="http://schemas.microsoft.com/office/drawing/2014/main" id="{3D209E7C-1EBA-49DF-B59B-E3F809D1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2" name="Freeform 1231">
                <a:extLst>
                  <a:ext uri="{FF2B5EF4-FFF2-40B4-BE49-F238E27FC236}">
                    <a16:creationId xmlns:a16="http://schemas.microsoft.com/office/drawing/2014/main" id="{5702FEFB-0408-4BCF-92A9-1B72882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3" name="Freeform 1232">
                <a:extLst>
                  <a:ext uri="{FF2B5EF4-FFF2-40B4-BE49-F238E27FC236}">
                    <a16:creationId xmlns:a16="http://schemas.microsoft.com/office/drawing/2014/main" id="{A4402247-7BF0-4C7B-A544-07532E5C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4" name="Freeform 1233">
                <a:extLst>
                  <a:ext uri="{FF2B5EF4-FFF2-40B4-BE49-F238E27FC236}">
                    <a16:creationId xmlns:a16="http://schemas.microsoft.com/office/drawing/2014/main" id="{35EA332F-3A29-4D03-BFBD-67291A00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5" name="Freeform 1234">
                <a:extLst>
                  <a:ext uri="{FF2B5EF4-FFF2-40B4-BE49-F238E27FC236}">
                    <a16:creationId xmlns:a16="http://schemas.microsoft.com/office/drawing/2014/main" id="{1BFAB920-E4B8-47D0-9B62-3A7A15AA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6" name="Freeform 1235">
                <a:extLst>
                  <a:ext uri="{FF2B5EF4-FFF2-40B4-BE49-F238E27FC236}">
                    <a16:creationId xmlns:a16="http://schemas.microsoft.com/office/drawing/2014/main" id="{081049B0-3ECD-48A0-892C-75FBF5499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7" name="Freeform 1236">
                <a:extLst>
                  <a:ext uri="{FF2B5EF4-FFF2-40B4-BE49-F238E27FC236}">
                    <a16:creationId xmlns:a16="http://schemas.microsoft.com/office/drawing/2014/main" id="{10193636-B5F6-4ED1-8AE5-DA49AD1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8" name="Freeform 1237">
                <a:extLst>
                  <a:ext uri="{FF2B5EF4-FFF2-40B4-BE49-F238E27FC236}">
                    <a16:creationId xmlns:a16="http://schemas.microsoft.com/office/drawing/2014/main" id="{C7BFA6E7-3672-4FF4-B13D-2914BA9B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9" name="Freeform 1238">
                <a:extLst>
                  <a:ext uri="{FF2B5EF4-FFF2-40B4-BE49-F238E27FC236}">
                    <a16:creationId xmlns:a16="http://schemas.microsoft.com/office/drawing/2014/main" id="{CE540E46-6556-460A-BD6B-178B6B0C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0" name="Freeform 1239">
                <a:extLst>
                  <a:ext uri="{FF2B5EF4-FFF2-40B4-BE49-F238E27FC236}">
                    <a16:creationId xmlns:a16="http://schemas.microsoft.com/office/drawing/2014/main" id="{4E2B9CB3-80DD-41D7-80D0-5AB4103C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1" name="Freeform 1240">
                <a:extLst>
                  <a:ext uri="{FF2B5EF4-FFF2-40B4-BE49-F238E27FC236}">
                    <a16:creationId xmlns:a16="http://schemas.microsoft.com/office/drawing/2014/main" id="{E1A108EF-C159-476C-A9AE-F7ABE38D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2" name="Freeform 1241">
                <a:extLst>
                  <a:ext uri="{FF2B5EF4-FFF2-40B4-BE49-F238E27FC236}">
                    <a16:creationId xmlns:a16="http://schemas.microsoft.com/office/drawing/2014/main" id="{6E35BECA-063B-46CB-A215-61579CB8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3" name="Freeform 1242">
                <a:extLst>
                  <a:ext uri="{FF2B5EF4-FFF2-40B4-BE49-F238E27FC236}">
                    <a16:creationId xmlns:a16="http://schemas.microsoft.com/office/drawing/2014/main" id="{D0C68FE0-7C77-4FA1-8304-7D8B074D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4" name="Rectangle 1243">
                <a:extLst>
                  <a:ext uri="{FF2B5EF4-FFF2-40B4-BE49-F238E27FC236}">
                    <a16:creationId xmlns:a16="http://schemas.microsoft.com/office/drawing/2014/main" id="{DB523B87-54ED-44DD-86E6-E3029735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5" name="Rectangle 1244">
                <a:extLst>
                  <a:ext uri="{FF2B5EF4-FFF2-40B4-BE49-F238E27FC236}">
                    <a16:creationId xmlns:a16="http://schemas.microsoft.com/office/drawing/2014/main" id="{CC782497-E7C1-4F96-A65A-97E15F88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6" name="Rectangle 1245">
                <a:extLst>
                  <a:ext uri="{FF2B5EF4-FFF2-40B4-BE49-F238E27FC236}">
                    <a16:creationId xmlns:a16="http://schemas.microsoft.com/office/drawing/2014/main" id="{68B64BE1-4746-4E4B-B7AD-23C7815B5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7" name="Rectangle 1246">
                <a:extLst>
                  <a:ext uri="{FF2B5EF4-FFF2-40B4-BE49-F238E27FC236}">
                    <a16:creationId xmlns:a16="http://schemas.microsoft.com/office/drawing/2014/main" id="{C36EFA7A-B4E4-4982-8209-0C78EA300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546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8" name="Rectangle 1247">
                <a:extLst>
                  <a:ext uri="{FF2B5EF4-FFF2-40B4-BE49-F238E27FC236}">
                    <a16:creationId xmlns:a16="http://schemas.microsoft.com/office/drawing/2014/main" id="{31AF5A89-D871-401E-BDDA-8EFCF4F6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" y="1615"/>
                <a:ext cx="96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9" name="Rectangle 1248">
                <a:extLst>
                  <a:ext uri="{FF2B5EF4-FFF2-40B4-BE49-F238E27FC236}">
                    <a16:creationId xmlns:a16="http://schemas.microsoft.com/office/drawing/2014/main" id="{460CFD06-D0D9-4047-9A00-38E3EF5F3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90" name="Rectangle 1249">
                <a:extLst>
                  <a:ext uri="{FF2B5EF4-FFF2-40B4-BE49-F238E27FC236}">
                    <a16:creationId xmlns:a16="http://schemas.microsoft.com/office/drawing/2014/main" id="{9CD47A20-C68A-4397-AF6F-6B5ACA85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115"/>
                <a:ext cx="80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pic>
        <p:nvPicPr>
          <p:cNvPr id="2054" name="Picture 6" descr="Uma imagem contendo computador, laptop, comida&#10;&#10;Descrição gerada automaticamente">
            <a:extLst>
              <a:ext uri="{FF2B5EF4-FFF2-40B4-BE49-F238E27FC236}">
                <a16:creationId xmlns:a16="http://schemas.microsoft.com/office/drawing/2014/main" id="{AA22FC6D-C5EC-A1F0-1067-12A5EAE51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678" y="0"/>
            <a:ext cx="12221266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Imagem 7" descr="Logotipo&#10;&#10;Descrição gerada automaticamente">
            <a:extLst>
              <a:ext uri="{FF2B5EF4-FFF2-40B4-BE49-F238E27FC236}">
                <a16:creationId xmlns:a16="http://schemas.microsoft.com/office/drawing/2014/main" id="{8AE8D075-D4AC-6778-0894-1BFE9292DEB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69DEDCFB-9C85-4F1F-889D-2D82EF39F805}"/>
              </a:ext>
            </a:extLst>
          </p:cNvPr>
          <p:cNvSpPr txBox="1"/>
          <p:nvPr/>
        </p:nvSpPr>
        <p:spPr>
          <a:xfrm>
            <a:off x="8379" y="46278"/>
            <a:ext cx="1965446" cy="48320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</a:defRPr>
            </a:lvl1pPr>
          </a:lstStyle>
          <a:p>
            <a:endParaRPr lang="pt-BR" dirty="0"/>
          </a:p>
          <a:p>
            <a:r>
              <a:rPr lang="pt-BR" dirty="0">
                <a:sym typeface="Arial"/>
              </a:rPr>
              <a:t>CIRCULAR </a:t>
            </a:r>
            <a:r>
              <a:rPr lang="pt-BR" b="0" dirty="0">
                <a:sym typeface="Arial"/>
              </a:rPr>
              <a:t>574/2024</a:t>
            </a:r>
          </a:p>
          <a:p>
            <a:endParaRPr lang="pt-BR" dirty="0"/>
          </a:p>
          <a:p>
            <a:r>
              <a:rPr lang="pt-BR" dirty="0"/>
              <a:t> </a:t>
            </a:r>
          </a:p>
          <a:p>
            <a:endParaRPr lang="pt-BR" dirty="0"/>
          </a:p>
          <a:p>
            <a:endParaRPr lang="pt-BR" b="0" dirty="0"/>
          </a:p>
          <a:p>
            <a:r>
              <a:rPr lang="pt-BR" dirty="0"/>
              <a:t>2ª SAFRA DE MILHO</a:t>
            </a:r>
          </a:p>
          <a:p>
            <a:r>
              <a:rPr lang="pt-BR" b="0" dirty="0"/>
              <a:t>2023/2024</a:t>
            </a:r>
          </a:p>
          <a:p>
            <a:endParaRPr lang="pt-BR" b="0" dirty="0"/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314A3F9D-F13A-47CF-A464-4996B94555FF}"/>
              </a:ext>
            </a:extLst>
          </p:cNvPr>
          <p:cNvSpPr txBox="1"/>
          <p:nvPr/>
        </p:nvSpPr>
        <p:spPr>
          <a:xfrm>
            <a:off x="7627304" y="801385"/>
            <a:ext cx="38895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01 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– Regiões acompanhadas</a:t>
            </a:r>
          </a:p>
        </p:txBody>
      </p:sp>
      <p:pic>
        <p:nvPicPr>
          <p:cNvPr id="1331" name="Imagem 1330" descr="Uma imagem contendo monitor, placar, computador, tela&#10;&#10;Descrição gerada automaticamente">
            <a:extLst>
              <a:ext uri="{FF2B5EF4-FFF2-40B4-BE49-F238E27FC236}">
                <a16:creationId xmlns:a16="http://schemas.microsoft.com/office/drawing/2014/main" id="{B7956EC7-EB97-48BF-A9AE-9BF5226BC21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22636" y="5270376"/>
            <a:ext cx="768522" cy="175059"/>
          </a:xfrm>
          <a:prstGeom prst="rect">
            <a:avLst/>
          </a:prstGeom>
        </p:spPr>
      </p:pic>
      <p:pic>
        <p:nvPicPr>
          <p:cNvPr id="1335" name="Imagem 1334" descr="Uma imagem contendo desenho&#10;&#10;Descrição gerada automaticamente">
            <a:extLst>
              <a:ext uri="{FF2B5EF4-FFF2-40B4-BE49-F238E27FC236}">
                <a16:creationId xmlns:a16="http://schemas.microsoft.com/office/drawing/2014/main" id="{C5595772-19E7-4246-879E-641F91861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2396" y="5519418"/>
            <a:ext cx="1116510" cy="307961"/>
          </a:xfrm>
          <a:prstGeom prst="rect">
            <a:avLst/>
          </a:prstGeom>
        </p:spPr>
      </p:pic>
      <p:pic>
        <p:nvPicPr>
          <p:cNvPr id="1337" name="Imagem 1336" descr="Uma imagem contendo placa, relógio, placar, tráfego&#10;&#10;Descrição gerada automaticamente">
            <a:extLst>
              <a:ext uri="{FF2B5EF4-FFF2-40B4-BE49-F238E27FC236}">
                <a16:creationId xmlns:a16="http://schemas.microsoft.com/office/drawing/2014/main" id="{39D155C7-5009-4328-9C6A-71C0D49DFD2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6294" y="5577298"/>
            <a:ext cx="1031240" cy="255307"/>
          </a:xfrm>
          <a:prstGeom prst="rect">
            <a:avLst/>
          </a:prstGeom>
        </p:spPr>
      </p:pic>
      <p:sp>
        <p:nvSpPr>
          <p:cNvPr id="1338" name="Retângulo 1337">
            <a:extLst>
              <a:ext uri="{FF2B5EF4-FFF2-40B4-BE49-F238E27FC236}">
                <a16:creationId xmlns:a16="http://schemas.microsoft.com/office/drawing/2014/main" id="{54387C07-D368-41C9-B073-866AEEEF23F9}"/>
              </a:ext>
            </a:extLst>
          </p:cNvPr>
          <p:cNvSpPr/>
          <p:nvPr/>
        </p:nvSpPr>
        <p:spPr>
          <a:xfrm>
            <a:off x="8334203" y="5980274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sp>
        <p:nvSpPr>
          <p:cNvPr id="1339" name="Retângulo 1338">
            <a:extLst>
              <a:ext uri="{FF2B5EF4-FFF2-40B4-BE49-F238E27FC236}">
                <a16:creationId xmlns:a16="http://schemas.microsoft.com/office/drawing/2014/main" id="{03C83A5E-D5B0-45F5-BD1C-60A7499F3B4F}"/>
              </a:ext>
            </a:extLst>
          </p:cNvPr>
          <p:cNvSpPr/>
          <p:nvPr/>
        </p:nvSpPr>
        <p:spPr>
          <a:xfrm>
            <a:off x="10617039" y="1862794"/>
            <a:ext cx="158254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1000" b="1" dirty="0"/>
              <a:t>Mato Grosso do Sul - 2024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6DA7592C-D6B4-435F-A44C-BC85ACB8A909}"/>
              </a:ext>
            </a:extLst>
          </p:cNvPr>
          <p:cNvSpPr txBox="1"/>
          <p:nvPr/>
        </p:nvSpPr>
        <p:spPr>
          <a:xfrm>
            <a:off x="7046241" y="17426"/>
            <a:ext cx="5095487" cy="7052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figura 01 observa-se as regiões de acompanhamento do milho 2ª safra 2023/2024. </a:t>
            </a:r>
          </a:p>
        </p:txBody>
      </p:sp>
      <p:sp>
        <p:nvSpPr>
          <p:cNvPr id="9" name="CaixaDeTexto 8">
            <a:extLst>
              <a:ext uri="{FF2B5EF4-FFF2-40B4-BE49-F238E27FC236}">
                <a16:creationId xmlns:a16="http://schemas.microsoft.com/office/drawing/2014/main" id="{1A81F583-939E-49A0-8BA5-B58A5704416D}"/>
              </a:ext>
            </a:extLst>
          </p:cNvPr>
          <p:cNvSpPr txBox="1"/>
          <p:nvPr/>
        </p:nvSpPr>
        <p:spPr>
          <a:xfrm>
            <a:off x="2060449" y="12466"/>
            <a:ext cx="4839061" cy="63983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Na terceira semana de agosto, continuamos a monitorar o desenvolvimento e a colheita da segunda safra de milho do ano agrícola 2023/2024. Durante esse período, estabelecemos comunicação com empresas de assistência técnica, produtores rurais, sindicatos rurais e empresas privadas situadas nos principais municípios produtores de soja e milho em Mato Grosso do Sul. As informações primordiais coletadas abrangem condições das lavouras, estádios fenológicos, produtividade, colheita, produção, área cultivada, aspectos climáticos, além de dados econômicos relevantes.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A área destinada ao milho na 2ª safra de 2023/2024 tem expectativa de ser 5,8% menor em relação ao ciclo anterior (2022/2023), totalizando 2,218 milhões de hectares. A produtividade estimada foi revisada para 69,77 </a:t>
            </a:r>
            <a:r>
              <a:rPr lang="pt-BR" sz="1400" dirty="0" err="1">
                <a:latin typeface="+mj-lt"/>
              </a:rPr>
              <a:t>sc</a:t>
            </a:r>
            <a:r>
              <a:rPr lang="pt-BR" sz="1400" dirty="0">
                <a:latin typeface="+mj-lt"/>
              </a:rPr>
              <a:t>/ha, gerando uma expectativa de produção de 9,285 milhões de toneladas.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Em resumo, o destaque dos últimos dias foram as altas temperaturas aliada a baixa umidade relativa do ar. No último domingo (18/08) foi registrada a maior temperatura do ano em Mato Grosso do Sul, com 41,2°C observados em Pedro Gomes/MS. No mesmo dia, Chapadão do Sul registrou 9% de umidade relativa do ar. </a:t>
            </a:r>
          </a:p>
        </p:txBody>
      </p:sp>
      <p:pic>
        <p:nvPicPr>
          <p:cNvPr id="1321" name="Imagem 1320">
            <a:extLst>
              <a:ext uri="{FF2B5EF4-FFF2-40B4-BE49-F238E27FC236}">
                <a16:creationId xmlns:a16="http://schemas.microsoft.com/office/drawing/2014/main" id="{5560C395-8332-4AF0-909E-BE9AF841A2C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47199" y="2164060"/>
            <a:ext cx="1180523" cy="1977550"/>
          </a:xfrm>
          <a:prstGeom prst="rect">
            <a:avLst/>
          </a:prstGeom>
        </p:spPr>
      </p:pic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5A9C48D4-6F02-F301-DEE6-ED569A10DEDF}"/>
              </a:ext>
            </a:extLst>
          </p:cNvPr>
          <p:cNvSpPr txBox="1"/>
          <p:nvPr/>
        </p:nvSpPr>
        <p:spPr>
          <a:xfrm>
            <a:off x="1973348" y="6550223"/>
            <a:ext cx="1021865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dirty="0"/>
          </a:p>
        </p:txBody>
      </p:sp>
      <p:pic>
        <p:nvPicPr>
          <p:cNvPr id="13" name="Imagem 12" descr="Uma imagem contendo Diagrama&#10;&#10;Descrição gerada automaticamente">
            <a:extLst>
              <a:ext uri="{FF2B5EF4-FFF2-40B4-BE49-F238E27FC236}">
                <a16:creationId xmlns:a16="http://schemas.microsoft.com/office/drawing/2014/main" id="{B737BB56-17EF-80B5-9D43-FBBD943E1BC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59466" y="5225990"/>
            <a:ext cx="993600" cy="247740"/>
          </a:xfrm>
          <a:prstGeom prst="rect">
            <a:avLst/>
          </a:prstGeom>
        </p:spPr>
      </p:pic>
      <p:pic>
        <p:nvPicPr>
          <p:cNvPr id="4" name="Imagem 3" descr="Desenho de lata preta&#10;&#10;Descrição gerada automaticamente com confiança baixa">
            <a:extLst>
              <a:ext uri="{FF2B5EF4-FFF2-40B4-BE49-F238E27FC236}">
                <a16:creationId xmlns:a16="http://schemas.microsoft.com/office/drawing/2014/main" id="{AEF96066-7E9B-ACAC-6686-C68B55AB410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1639" y="1064864"/>
            <a:ext cx="1211929" cy="7620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2432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C1D59F4-B2F1-476A-BDB3-DE8B4EB3FB20}"/>
              </a:ext>
            </a:extLst>
          </p:cNvPr>
          <p:cNvGraphicFramePr>
            <a:graphicFrameLocks/>
          </p:cNvGraphicFramePr>
          <p:nvPr/>
        </p:nvGraphicFramePr>
        <p:xfrm>
          <a:off x="8220414" y="1845002"/>
          <a:ext cx="3950475" cy="32628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102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8A98590-75A2-279F-8212-004DF6C2C1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5AA302C-60DC-CE2E-0D28-142E9E2A1788}"/>
              </a:ext>
            </a:extLst>
          </p:cNvPr>
          <p:cNvSpPr txBox="1"/>
          <p:nvPr/>
        </p:nvSpPr>
        <p:spPr>
          <a:xfrm>
            <a:off x="2033945" y="61100"/>
            <a:ext cx="6119204" cy="6417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Visando obter informações sobre as condições de desenvolvimento da segunda safra de milho, os técnicos do Projeto SIGA-MS realizam visitas diárias às diferentes regiões de cultivo no Mato Grosso do Sul. Durante essas visitas aos produtores, os técnicos de campo da APROSOJA/MS analisam diversos aspectos técnicos das lavouras de milho, com o objetivo de avaliar seu potencial produtivo. Essa avaliação é baseada na área total cultivada na propriedade e classifica as lavouras como "ruim", "regular" ou "bom".</a:t>
            </a:r>
          </a:p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Por exemplo, para uma lavoura ser classificada como "ruim", ela deve apresentar diversos critérios negativos, tais como alta infestação de pragas (plantas daninhas, pragas e doenças) ou falhas no estande de plantas, desfolhamento excessivo, enrolamento de folhas, amarelamento precoce das plantas, entre outros defeitos que causem perdas significativas de produtividade. Uma classificação "regular" é atribuída a lavouras que apresentam poucos problemas relacionados a pragas, estande de plantas razoável e pequeno amarelamento das plantas em desenvolvimento. Já uma classificação "bom" é dada a lavouras que não possuem nenhuma das características anteriores, com plantas saudáveis e que garantem uma boa produtividade. O gráfico 1 ilustra as condições das áreas no estado de Mato Grosso do Sul.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4B0F3C3C-DA08-44AA-AD16-45B2CFC2E050}"/>
              </a:ext>
            </a:extLst>
          </p:cNvPr>
          <p:cNvSpPr txBox="1"/>
          <p:nvPr/>
        </p:nvSpPr>
        <p:spPr>
          <a:xfrm>
            <a:off x="-85492" y="74726"/>
            <a:ext cx="215526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DE MILHO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9" name="Group 878">
            <a:extLst>
              <a:ext uri="{FF2B5EF4-FFF2-40B4-BE49-F238E27FC236}">
                <a16:creationId xmlns:a16="http://schemas.microsoft.com/office/drawing/2014/main" id="{497644C0-6082-4A33-ACB9-467FF523213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20" name="Group 1079">
              <a:extLst>
                <a:ext uri="{FF2B5EF4-FFF2-40B4-BE49-F238E27FC236}">
                  <a16:creationId xmlns:a16="http://schemas.microsoft.com/office/drawing/2014/main" id="{2CC7633A-9C4A-4791-9192-6B09A665B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93" name="Freeform 879">
                <a:extLst>
                  <a:ext uri="{FF2B5EF4-FFF2-40B4-BE49-F238E27FC236}">
                    <a16:creationId xmlns:a16="http://schemas.microsoft.com/office/drawing/2014/main" id="{3DBF70EE-291C-48AC-B733-756BA325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0">
                <a:extLst>
                  <a:ext uri="{FF2B5EF4-FFF2-40B4-BE49-F238E27FC236}">
                    <a16:creationId xmlns:a16="http://schemas.microsoft.com/office/drawing/2014/main" id="{4C9DD309-AE84-4F20-872A-A49CC1F7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1">
                <a:extLst>
                  <a:ext uri="{FF2B5EF4-FFF2-40B4-BE49-F238E27FC236}">
                    <a16:creationId xmlns:a16="http://schemas.microsoft.com/office/drawing/2014/main" id="{E58F93B1-6CAB-4342-85FD-D7BC810E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2">
                <a:extLst>
                  <a:ext uri="{FF2B5EF4-FFF2-40B4-BE49-F238E27FC236}">
                    <a16:creationId xmlns:a16="http://schemas.microsoft.com/office/drawing/2014/main" id="{65B43494-C470-4C6F-B5DF-5251FD1F3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3">
                <a:extLst>
                  <a:ext uri="{FF2B5EF4-FFF2-40B4-BE49-F238E27FC236}">
                    <a16:creationId xmlns:a16="http://schemas.microsoft.com/office/drawing/2014/main" id="{0352DF2D-B4A7-4760-8A42-5347FC34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4">
                <a:extLst>
                  <a:ext uri="{FF2B5EF4-FFF2-40B4-BE49-F238E27FC236}">
                    <a16:creationId xmlns:a16="http://schemas.microsoft.com/office/drawing/2014/main" id="{533125FE-E667-42BC-81CD-26840CB6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5">
                <a:extLst>
                  <a:ext uri="{FF2B5EF4-FFF2-40B4-BE49-F238E27FC236}">
                    <a16:creationId xmlns:a16="http://schemas.microsoft.com/office/drawing/2014/main" id="{341FD3DC-38D7-4DEF-9F04-DFBF493C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86">
                <a:extLst>
                  <a:ext uri="{FF2B5EF4-FFF2-40B4-BE49-F238E27FC236}">
                    <a16:creationId xmlns:a16="http://schemas.microsoft.com/office/drawing/2014/main" id="{E9443961-1541-4791-9B0C-47CF62F1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87">
                <a:extLst>
                  <a:ext uri="{FF2B5EF4-FFF2-40B4-BE49-F238E27FC236}">
                    <a16:creationId xmlns:a16="http://schemas.microsoft.com/office/drawing/2014/main" id="{5E5DDAC7-D6DF-4344-BC62-078FC7ABA2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88">
                <a:extLst>
                  <a:ext uri="{FF2B5EF4-FFF2-40B4-BE49-F238E27FC236}">
                    <a16:creationId xmlns:a16="http://schemas.microsoft.com/office/drawing/2014/main" id="{E47F4005-8076-4528-9C57-9FE36C68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89">
                <a:extLst>
                  <a:ext uri="{FF2B5EF4-FFF2-40B4-BE49-F238E27FC236}">
                    <a16:creationId xmlns:a16="http://schemas.microsoft.com/office/drawing/2014/main" id="{47B79301-30A7-4536-B931-CB44E5C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0">
                <a:extLst>
                  <a:ext uri="{FF2B5EF4-FFF2-40B4-BE49-F238E27FC236}">
                    <a16:creationId xmlns:a16="http://schemas.microsoft.com/office/drawing/2014/main" id="{75806399-3033-41BD-A57A-5D41B5DF2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1">
                <a:extLst>
                  <a:ext uri="{FF2B5EF4-FFF2-40B4-BE49-F238E27FC236}">
                    <a16:creationId xmlns:a16="http://schemas.microsoft.com/office/drawing/2014/main" id="{EFA6EDF5-C4E0-436D-81B8-8A55CD48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2">
                <a:extLst>
                  <a:ext uri="{FF2B5EF4-FFF2-40B4-BE49-F238E27FC236}">
                    <a16:creationId xmlns:a16="http://schemas.microsoft.com/office/drawing/2014/main" id="{6DF79C07-99D7-46C9-B067-58DD8FEA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3">
                <a:extLst>
                  <a:ext uri="{FF2B5EF4-FFF2-40B4-BE49-F238E27FC236}">
                    <a16:creationId xmlns:a16="http://schemas.microsoft.com/office/drawing/2014/main" id="{690F58D8-7514-4A54-BE9B-015CB7B4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4">
                <a:extLst>
                  <a:ext uri="{FF2B5EF4-FFF2-40B4-BE49-F238E27FC236}">
                    <a16:creationId xmlns:a16="http://schemas.microsoft.com/office/drawing/2014/main" id="{E67BCAAD-7D95-440B-9B84-14A8521F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5">
                <a:extLst>
                  <a:ext uri="{FF2B5EF4-FFF2-40B4-BE49-F238E27FC236}">
                    <a16:creationId xmlns:a16="http://schemas.microsoft.com/office/drawing/2014/main" id="{08C4B5C4-0050-4758-82D0-B070C39B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896">
                <a:extLst>
                  <a:ext uri="{FF2B5EF4-FFF2-40B4-BE49-F238E27FC236}">
                    <a16:creationId xmlns:a16="http://schemas.microsoft.com/office/drawing/2014/main" id="{5E9F3820-AB96-4EC3-B523-E2EE87AA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897">
                <a:extLst>
                  <a:ext uri="{FF2B5EF4-FFF2-40B4-BE49-F238E27FC236}">
                    <a16:creationId xmlns:a16="http://schemas.microsoft.com/office/drawing/2014/main" id="{40BF84DF-49F6-47A4-ABD1-5B6ACDB8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898">
                <a:extLst>
                  <a:ext uri="{FF2B5EF4-FFF2-40B4-BE49-F238E27FC236}">
                    <a16:creationId xmlns:a16="http://schemas.microsoft.com/office/drawing/2014/main" id="{6B5A4255-1744-42E2-9377-57F1FC11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899">
                <a:extLst>
                  <a:ext uri="{FF2B5EF4-FFF2-40B4-BE49-F238E27FC236}">
                    <a16:creationId xmlns:a16="http://schemas.microsoft.com/office/drawing/2014/main" id="{7EDA30AA-55D6-407F-BF64-AEF9BB04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0">
                <a:extLst>
                  <a:ext uri="{FF2B5EF4-FFF2-40B4-BE49-F238E27FC236}">
                    <a16:creationId xmlns:a16="http://schemas.microsoft.com/office/drawing/2014/main" id="{AE194F7B-C5D2-443A-A9C1-7C48D29C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1">
                <a:extLst>
                  <a:ext uri="{FF2B5EF4-FFF2-40B4-BE49-F238E27FC236}">
                    <a16:creationId xmlns:a16="http://schemas.microsoft.com/office/drawing/2014/main" id="{947C664E-AEB7-4290-AC62-FB11F2BC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2">
                <a:extLst>
                  <a:ext uri="{FF2B5EF4-FFF2-40B4-BE49-F238E27FC236}">
                    <a16:creationId xmlns:a16="http://schemas.microsoft.com/office/drawing/2014/main" id="{2D5A8359-FA83-40FC-8FE8-6103AB71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3">
                <a:extLst>
                  <a:ext uri="{FF2B5EF4-FFF2-40B4-BE49-F238E27FC236}">
                    <a16:creationId xmlns:a16="http://schemas.microsoft.com/office/drawing/2014/main" id="{54DCF588-DDCC-45F2-82B5-476A6475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4">
                <a:extLst>
                  <a:ext uri="{FF2B5EF4-FFF2-40B4-BE49-F238E27FC236}">
                    <a16:creationId xmlns:a16="http://schemas.microsoft.com/office/drawing/2014/main" id="{0BF9A306-362B-41D1-BCC8-BC6E5A85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5">
                <a:extLst>
                  <a:ext uri="{FF2B5EF4-FFF2-40B4-BE49-F238E27FC236}">
                    <a16:creationId xmlns:a16="http://schemas.microsoft.com/office/drawing/2014/main" id="{8EB24F06-3C2C-4472-BD69-FD76E47F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06">
                <a:extLst>
                  <a:ext uri="{FF2B5EF4-FFF2-40B4-BE49-F238E27FC236}">
                    <a16:creationId xmlns:a16="http://schemas.microsoft.com/office/drawing/2014/main" id="{70039D87-6C7C-41B8-B842-C75D819A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07">
                <a:extLst>
                  <a:ext uri="{FF2B5EF4-FFF2-40B4-BE49-F238E27FC236}">
                    <a16:creationId xmlns:a16="http://schemas.microsoft.com/office/drawing/2014/main" id="{FF05F943-2F1F-4EDC-B361-5086F4F3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08">
                <a:extLst>
                  <a:ext uri="{FF2B5EF4-FFF2-40B4-BE49-F238E27FC236}">
                    <a16:creationId xmlns:a16="http://schemas.microsoft.com/office/drawing/2014/main" id="{BC601233-FFD8-49F9-A738-271D8325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09">
                <a:extLst>
                  <a:ext uri="{FF2B5EF4-FFF2-40B4-BE49-F238E27FC236}">
                    <a16:creationId xmlns:a16="http://schemas.microsoft.com/office/drawing/2014/main" id="{F8354AC4-5269-4C38-83BB-193292A1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0">
                <a:extLst>
                  <a:ext uri="{FF2B5EF4-FFF2-40B4-BE49-F238E27FC236}">
                    <a16:creationId xmlns:a16="http://schemas.microsoft.com/office/drawing/2014/main" id="{5005E92B-1F78-4050-B087-F444EC9F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1">
                <a:extLst>
                  <a:ext uri="{FF2B5EF4-FFF2-40B4-BE49-F238E27FC236}">
                    <a16:creationId xmlns:a16="http://schemas.microsoft.com/office/drawing/2014/main" id="{57F10747-6F57-4A7F-9915-2566363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2">
                <a:extLst>
                  <a:ext uri="{FF2B5EF4-FFF2-40B4-BE49-F238E27FC236}">
                    <a16:creationId xmlns:a16="http://schemas.microsoft.com/office/drawing/2014/main" id="{77EC0264-A41A-48F3-ADA2-6C1034C2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3">
                <a:extLst>
                  <a:ext uri="{FF2B5EF4-FFF2-40B4-BE49-F238E27FC236}">
                    <a16:creationId xmlns:a16="http://schemas.microsoft.com/office/drawing/2014/main" id="{5FEF59FB-5726-4B82-9CE4-0B40C6CC9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4">
                <a:extLst>
                  <a:ext uri="{FF2B5EF4-FFF2-40B4-BE49-F238E27FC236}">
                    <a16:creationId xmlns:a16="http://schemas.microsoft.com/office/drawing/2014/main" id="{E076B58B-CC12-4C5F-8728-011011E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5">
                <a:extLst>
                  <a:ext uri="{FF2B5EF4-FFF2-40B4-BE49-F238E27FC236}">
                    <a16:creationId xmlns:a16="http://schemas.microsoft.com/office/drawing/2014/main" id="{A28D5D72-CC88-45D0-8245-E6CAFC2A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16">
                <a:extLst>
                  <a:ext uri="{FF2B5EF4-FFF2-40B4-BE49-F238E27FC236}">
                    <a16:creationId xmlns:a16="http://schemas.microsoft.com/office/drawing/2014/main" id="{51E59163-DE5E-495D-B368-502E19342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17">
                <a:extLst>
                  <a:ext uri="{FF2B5EF4-FFF2-40B4-BE49-F238E27FC236}">
                    <a16:creationId xmlns:a16="http://schemas.microsoft.com/office/drawing/2014/main" id="{7D84E587-7CCF-4F6E-82FD-DA007C39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18">
                <a:extLst>
                  <a:ext uri="{FF2B5EF4-FFF2-40B4-BE49-F238E27FC236}">
                    <a16:creationId xmlns:a16="http://schemas.microsoft.com/office/drawing/2014/main" id="{41A1616D-477C-45A8-8A20-0732403B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19">
                <a:extLst>
                  <a:ext uri="{FF2B5EF4-FFF2-40B4-BE49-F238E27FC236}">
                    <a16:creationId xmlns:a16="http://schemas.microsoft.com/office/drawing/2014/main" id="{8A3E953A-7C7B-45E0-B639-870B1997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0">
                <a:extLst>
                  <a:ext uri="{FF2B5EF4-FFF2-40B4-BE49-F238E27FC236}">
                    <a16:creationId xmlns:a16="http://schemas.microsoft.com/office/drawing/2014/main" id="{BF254532-654C-424D-900B-5E9057EA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1">
                <a:extLst>
                  <a:ext uri="{FF2B5EF4-FFF2-40B4-BE49-F238E27FC236}">
                    <a16:creationId xmlns:a16="http://schemas.microsoft.com/office/drawing/2014/main" id="{2857215F-52E8-4A1B-8E22-304DD17E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2">
                <a:extLst>
                  <a:ext uri="{FF2B5EF4-FFF2-40B4-BE49-F238E27FC236}">
                    <a16:creationId xmlns:a16="http://schemas.microsoft.com/office/drawing/2014/main" id="{06F90CE8-5C4C-4C2B-9BA4-939CFFF2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3">
                <a:extLst>
                  <a:ext uri="{FF2B5EF4-FFF2-40B4-BE49-F238E27FC236}">
                    <a16:creationId xmlns:a16="http://schemas.microsoft.com/office/drawing/2014/main" id="{A846F867-1DF5-43A3-AA16-EE1A2F08C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4">
                <a:extLst>
                  <a:ext uri="{FF2B5EF4-FFF2-40B4-BE49-F238E27FC236}">
                    <a16:creationId xmlns:a16="http://schemas.microsoft.com/office/drawing/2014/main" id="{0FC1A430-324E-4CF8-A24B-F19E2E56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5">
                <a:extLst>
                  <a:ext uri="{FF2B5EF4-FFF2-40B4-BE49-F238E27FC236}">
                    <a16:creationId xmlns:a16="http://schemas.microsoft.com/office/drawing/2014/main" id="{3F2A2435-6A1F-4CC9-9718-2751FDF8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26">
                <a:extLst>
                  <a:ext uri="{FF2B5EF4-FFF2-40B4-BE49-F238E27FC236}">
                    <a16:creationId xmlns:a16="http://schemas.microsoft.com/office/drawing/2014/main" id="{50054D77-DF5D-4A4F-8662-87B1C4E8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27">
                <a:extLst>
                  <a:ext uri="{FF2B5EF4-FFF2-40B4-BE49-F238E27FC236}">
                    <a16:creationId xmlns:a16="http://schemas.microsoft.com/office/drawing/2014/main" id="{5D18914E-78E1-441A-9B18-C9BB4ACF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28">
                <a:extLst>
                  <a:ext uri="{FF2B5EF4-FFF2-40B4-BE49-F238E27FC236}">
                    <a16:creationId xmlns:a16="http://schemas.microsoft.com/office/drawing/2014/main" id="{21BBCD38-FA5C-4FA1-9F40-E7C9518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29">
                <a:extLst>
                  <a:ext uri="{FF2B5EF4-FFF2-40B4-BE49-F238E27FC236}">
                    <a16:creationId xmlns:a16="http://schemas.microsoft.com/office/drawing/2014/main" id="{30CABF3B-FC89-4FDA-B555-F46A655F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0">
                <a:extLst>
                  <a:ext uri="{FF2B5EF4-FFF2-40B4-BE49-F238E27FC236}">
                    <a16:creationId xmlns:a16="http://schemas.microsoft.com/office/drawing/2014/main" id="{7B9E1B86-4BFA-4ED5-89CA-25D24392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1">
                <a:extLst>
                  <a:ext uri="{FF2B5EF4-FFF2-40B4-BE49-F238E27FC236}">
                    <a16:creationId xmlns:a16="http://schemas.microsoft.com/office/drawing/2014/main" id="{CFE33B01-4D69-46B7-9D3C-AC64F28C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2">
                <a:extLst>
                  <a:ext uri="{FF2B5EF4-FFF2-40B4-BE49-F238E27FC236}">
                    <a16:creationId xmlns:a16="http://schemas.microsoft.com/office/drawing/2014/main" id="{B118C69E-0858-4057-AE9C-CFC620F6E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3">
                <a:extLst>
                  <a:ext uri="{FF2B5EF4-FFF2-40B4-BE49-F238E27FC236}">
                    <a16:creationId xmlns:a16="http://schemas.microsoft.com/office/drawing/2014/main" id="{E4CC2F45-CD48-4794-9EFE-766F7EB1F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4">
                <a:extLst>
                  <a:ext uri="{FF2B5EF4-FFF2-40B4-BE49-F238E27FC236}">
                    <a16:creationId xmlns:a16="http://schemas.microsoft.com/office/drawing/2014/main" id="{DF1BD106-C4CB-4119-82BB-12875718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5">
                <a:extLst>
                  <a:ext uri="{FF2B5EF4-FFF2-40B4-BE49-F238E27FC236}">
                    <a16:creationId xmlns:a16="http://schemas.microsoft.com/office/drawing/2014/main" id="{CE783883-5CEB-465E-9B34-AD5F9B3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36">
                <a:extLst>
                  <a:ext uri="{FF2B5EF4-FFF2-40B4-BE49-F238E27FC236}">
                    <a16:creationId xmlns:a16="http://schemas.microsoft.com/office/drawing/2014/main" id="{CC9E649D-27BC-40CA-B668-64DD30BA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37">
                <a:extLst>
                  <a:ext uri="{FF2B5EF4-FFF2-40B4-BE49-F238E27FC236}">
                    <a16:creationId xmlns:a16="http://schemas.microsoft.com/office/drawing/2014/main" id="{888C3DE7-2651-47FD-91B1-58518702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38">
                <a:extLst>
                  <a:ext uri="{FF2B5EF4-FFF2-40B4-BE49-F238E27FC236}">
                    <a16:creationId xmlns:a16="http://schemas.microsoft.com/office/drawing/2014/main" id="{79889590-6B84-4FA8-892B-36BFCEDD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39">
                <a:extLst>
                  <a:ext uri="{FF2B5EF4-FFF2-40B4-BE49-F238E27FC236}">
                    <a16:creationId xmlns:a16="http://schemas.microsoft.com/office/drawing/2014/main" id="{54A31A12-A576-4817-BBCB-0707243F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0">
                <a:extLst>
                  <a:ext uri="{FF2B5EF4-FFF2-40B4-BE49-F238E27FC236}">
                    <a16:creationId xmlns:a16="http://schemas.microsoft.com/office/drawing/2014/main" id="{1AFB3680-AAB4-4BF1-A1A4-5DC963D0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1">
                <a:extLst>
                  <a:ext uri="{FF2B5EF4-FFF2-40B4-BE49-F238E27FC236}">
                    <a16:creationId xmlns:a16="http://schemas.microsoft.com/office/drawing/2014/main" id="{7417FD99-0CD9-49F1-BCAC-345EFA5F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2">
                <a:extLst>
                  <a:ext uri="{FF2B5EF4-FFF2-40B4-BE49-F238E27FC236}">
                    <a16:creationId xmlns:a16="http://schemas.microsoft.com/office/drawing/2014/main" id="{E08D4174-CAC2-42F3-A30B-EAD1F55E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3">
                <a:extLst>
                  <a:ext uri="{FF2B5EF4-FFF2-40B4-BE49-F238E27FC236}">
                    <a16:creationId xmlns:a16="http://schemas.microsoft.com/office/drawing/2014/main" id="{A1839124-C07D-4BE8-9E14-CB60639A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4">
                <a:extLst>
                  <a:ext uri="{FF2B5EF4-FFF2-40B4-BE49-F238E27FC236}">
                    <a16:creationId xmlns:a16="http://schemas.microsoft.com/office/drawing/2014/main" id="{70D68963-1AE6-406F-861D-3172CB5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5">
                <a:extLst>
                  <a:ext uri="{FF2B5EF4-FFF2-40B4-BE49-F238E27FC236}">
                    <a16:creationId xmlns:a16="http://schemas.microsoft.com/office/drawing/2014/main" id="{DC6B39EA-ADB9-486D-90F0-EF812451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46">
                <a:extLst>
                  <a:ext uri="{FF2B5EF4-FFF2-40B4-BE49-F238E27FC236}">
                    <a16:creationId xmlns:a16="http://schemas.microsoft.com/office/drawing/2014/main" id="{88F8EAB2-C6F3-48BE-9078-A88EDB32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47">
                <a:extLst>
                  <a:ext uri="{FF2B5EF4-FFF2-40B4-BE49-F238E27FC236}">
                    <a16:creationId xmlns:a16="http://schemas.microsoft.com/office/drawing/2014/main" id="{D3B3F3FA-5088-4EF6-BBDE-6BCE3D4A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48">
                <a:extLst>
                  <a:ext uri="{FF2B5EF4-FFF2-40B4-BE49-F238E27FC236}">
                    <a16:creationId xmlns:a16="http://schemas.microsoft.com/office/drawing/2014/main" id="{7D686ED3-902C-4C25-AF4C-D27350BC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49">
                <a:extLst>
                  <a:ext uri="{FF2B5EF4-FFF2-40B4-BE49-F238E27FC236}">
                    <a16:creationId xmlns:a16="http://schemas.microsoft.com/office/drawing/2014/main" id="{A882597C-192F-4D8D-8760-8757E64F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0">
                <a:extLst>
                  <a:ext uri="{FF2B5EF4-FFF2-40B4-BE49-F238E27FC236}">
                    <a16:creationId xmlns:a16="http://schemas.microsoft.com/office/drawing/2014/main" id="{7FB0C826-137F-4F58-BFC7-0569D327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1">
                <a:extLst>
                  <a:ext uri="{FF2B5EF4-FFF2-40B4-BE49-F238E27FC236}">
                    <a16:creationId xmlns:a16="http://schemas.microsoft.com/office/drawing/2014/main" id="{CF31229E-9692-436E-B2B9-C5E0C315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2">
                <a:extLst>
                  <a:ext uri="{FF2B5EF4-FFF2-40B4-BE49-F238E27FC236}">
                    <a16:creationId xmlns:a16="http://schemas.microsoft.com/office/drawing/2014/main" id="{B48AE87D-D68D-496D-A355-48096E29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3">
                <a:extLst>
                  <a:ext uri="{FF2B5EF4-FFF2-40B4-BE49-F238E27FC236}">
                    <a16:creationId xmlns:a16="http://schemas.microsoft.com/office/drawing/2014/main" id="{1F3BE208-6D4F-4CE3-A4DE-F3A820BE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4">
                <a:extLst>
                  <a:ext uri="{FF2B5EF4-FFF2-40B4-BE49-F238E27FC236}">
                    <a16:creationId xmlns:a16="http://schemas.microsoft.com/office/drawing/2014/main" id="{5B71DB4F-5DC0-410F-A889-F3B736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5">
                <a:extLst>
                  <a:ext uri="{FF2B5EF4-FFF2-40B4-BE49-F238E27FC236}">
                    <a16:creationId xmlns:a16="http://schemas.microsoft.com/office/drawing/2014/main" id="{F1E40076-687A-4E29-9574-1E5A16BF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56">
                <a:extLst>
                  <a:ext uri="{FF2B5EF4-FFF2-40B4-BE49-F238E27FC236}">
                    <a16:creationId xmlns:a16="http://schemas.microsoft.com/office/drawing/2014/main" id="{666863C2-E639-4190-90C0-B878FA52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57">
                <a:extLst>
                  <a:ext uri="{FF2B5EF4-FFF2-40B4-BE49-F238E27FC236}">
                    <a16:creationId xmlns:a16="http://schemas.microsoft.com/office/drawing/2014/main" id="{7F271A29-7874-4A63-AF82-6995583D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58">
                <a:extLst>
                  <a:ext uri="{FF2B5EF4-FFF2-40B4-BE49-F238E27FC236}">
                    <a16:creationId xmlns:a16="http://schemas.microsoft.com/office/drawing/2014/main" id="{9A77D41A-B163-42EB-A7AB-75F6490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59">
                <a:extLst>
                  <a:ext uri="{FF2B5EF4-FFF2-40B4-BE49-F238E27FC236}">
                    <a16:creationId xmlns:a16="http://schemas.microsoft.com/office/drawing/2014/main" id="{24E47B67-AD1E-4E4D-B9ED-B34EE8B2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0">
                <a:extLst>
                  <a:ext uri="{FF2B5EF4-FFF2-40B4-BE49-F238E27FC236}">
                    <a16:creationId xmlns:a16="http://schemas.microsoft.com/office/drawing/2014/main" id="{CAAAABC5-26A2-4133-8928-D3CF634E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1">
                <a:extLst>
                  <a:ext uri="{FF2B5EF4-FFF2-40B4-BE49-F238E27FC236}">
                    <a16:creationId xmlns:a16="http://schemas.microsoft.com/office/drawing/2014/main" id="{F8966E81-EA2C-40ED-94CD-E7D80B2D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2">
                <a:extLst>
                  <a:ext uri="{FF2B5EF4-FFF2-40B4-BE49-F238E27FC236}">
                    <a16:creationId xmlns:a16="http://schemas.microsoft.com/office/drawing/2014/main" id="{140C9C15-8823-4ACE-9A75-B6084430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3">
                <a:extLst>
                  <a:ext uri="{FF2B5EF4-FFF2-40B4-BE49-F238E27FC236}">
                    <a16:creationId xmlns:a16="http://schemas.microsoft.com/office/drawing/2014/main" id="{5F5CDC5D-C36B-4E85-B508-1E7756FF4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4">
                <a:extLst>
                  <a:ext uri="{FF2B5EF4-FFF2-40B4-BE49-F238E27FC236}">
                    <a16:creationId xmlns:a16="http://schemas.microsoft.com/office/drawing/2014/main" id="{013709EB-EDBA-450E-A721-3B05D8AE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5">
                <a:extLst>
                  <a:ext uri="{FF2B5EF4-FFF2-40B4-BE49-F238E27FC236}">
                    <a16:creationId xmlns:a16="http://schemas.microsoft.com/office/drawing/2014/main" id="{FD3209BE-BE13-4733-BEFE-773241B0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66">
                <a:extLst>
                  <a:ext uri="{FF2B5EF4-FFF2-40B4-BE49-F238E27FC236}">
                    <a16:creationId xmlns:a16="http://schemas.microsoft.com/office/drawing/2014/main" id="{27F0D95F-B9E5-4607-98EF-012CD64EB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67">
                <a:extLst>
                  <a:ext uri="{FF2B5EF4-FFF2-40B4-BE49-F238E27FC236}">
                    <a16:creationId xmlns:a16="http://schemas.microsoft.com/office/drawing/2014/main" id="{D7194F8D-40B5-44DD-BCF0-E4E3F8E7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68">
                <a:extLst>
                  <a:ext uri="{FF2B5EF4-FFF2-40B4-BE49-F238E27FC236}">
                    <a16:creationId xmlns:a16="http://schemas.microsoft.com/office/drawing/2014/main" id="{E3EFA7DB-779E-4BEF-B9CF-D5A9FA1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69">
                <a:extLst>
                  <a:ext uri="{FF2B5EF4-FFF2-40B4-BE49-F238E27FC236}">
                    <a16:creationId xmlns:a16="http://schemas.microsoft.com/office/drawing/2014/main" id="{C2EAC8E5-2AE7-423E-B102-23F5C0FB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0">
                <a:extLst>
                  <a:ext uri="{FF2B5EF4-FFF2-40B4-BE49-F238E27FC236}">
                    <a16:creationId xmlns:a16="http://schemas.microsoft.com/office/drawing/2014/main" id="{0FE32E41-3B88-4F3E-911D-34A2AAF0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1">
                <a:extLst>
                  <a:ext uri="{FF2B5EF4-FFF2-40B4-BE49-F238E27FC236}">
                    <a16:creationId xmlns:a16="http://schemas.microsoft.com/office/drawing/2014/main" id="{6C90EA93-FC7B-464D-801A-2268920C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2">
                <a:extLst>
                  <a:ext uri="{FF2B5EF4-FFF2-40B4-BE49-F238E27FC236}">
                    <a16:creationId xmlns:a16="http://schemas.microsoft.com/office/drawing/2014/main" id="{4FE13209-44AB-468E-8958-2149F71D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3">
                <a:extLst>
                  <a:ext uri="{FF2B5EF4-FFF2-40B4-BE49-F238E27FC236}">
                    <a16:creationId xmlns:a16="http://schemas.microsoft.com/office/drawing/2014/main" id="{25B268F8-DC9E-40C8-AF4B-C66CD9B1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4">
                <a:extLst>
                  <a:ext uri="{FF2B5EF4-FFF2-40B4-BE49-F238E27FC236}">
                    <a16:creationId xmlns:a16="http://schemas.microsoft.com/office/drawing/2014/main" id="{60036112-FF31-4AE7-AF6A-F3F09EB2E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5">
                <a:extLst>
                  <a:ext uri="{FF2B5EF4-FFF2-40B4-BE49-F238E27FC236}">
                    <a16:creationId xmlns:a16="http://schemas.microsoft.com/office/drawing/2014/main" id="{26B7C773-EC3B-447B-B1D2-096AABA3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76">
                <a:extLst>
                  <a:ext uri="{FF2B5EF4-FFF2-40B4-BE49-F238E27FC236}">
                    <a16:creationId xmlns:a16="http://schemas.microsoft.com/office/drawing/2014/main" id="{03B9109E-D515-42F8-8213-7F36C5B1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77">
                <a:extLst>
                  <a:ext uri="{FF2B5EF4-FFF2-40B4-BE49-F238E27FC236}">
                    <a16:creationId xmlns:a16="http://schemas.microsoft.com/office/drawing/2014/main" id="{B606A25B-11B9-41EF-8552-DE69D4ED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78">
                <a:extLst>
                  <a:ext uri="{FF2B5EF4-FFF2-40B4-BE49-F238E27FC236}">
                    <a16:creationId xmlns:a16="http://schemas.microsoft.com/office/drawing/2014/main" id="{2F627E23-C2EB-4CAE-B212-717B099B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79">
                <a:extLst>
                  <a:ext uri="{FF2B5EF4-FFF2-40B4-BE49-F238E27FC236}">
                    <a16:creationId xmlns:a16="http://schemas.microsoft.com/office/drawing/2014/main" id="{5228CFCD-DB3A-4DF4-BEC2-A6F10339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0">
                <a:extLst>
                  <a:ext uri="{FF2B5EF4-FFF2-40B4-BE49-F238E27FC236}">
                    <a16:creationId xmlns:a16="http://schemas.microsoft.com/office/drawing/2014/main" id="{73E08026-C5DF-45F5-A1BA-D364D128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1">
                <a:extLst>
                  <a:ext uri="{FF2B5EF4-FFF2-40B4-BE49-F238E27FC236}">
                    <a16:creationId xmlns:a16="http://schemas.microsoft.com/office/drawing/2014/main" id="{11F84ACA-D9DA-4DBA-BA88-645FE326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2">
                <a:extLst>
                  <a:ext uri="{FF2B5EF4-FFF2-40B4-BE49-F238E27FC236}">
                    <a16:creationId xmlns:a16="http://schemas.microsoft.com/office/drawing/2014/main" id="{5D9F5213-F411-4442-92BF-A21BCCD3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3">
                <a:extLst>
                  <a:ext uri="{FF2B5EF4-FFF2-40B4-BE49-F238E27FC236}">
                    <a16:creationId xmlns:a16="http://schemas.microsoft.com/office/drawing/2014/main" id="{FDA03319-5E1E-40DC-B080-FC07EE2B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4">
                <a:extLst>
                  <a:ext uri="{FF2B5EF4-FFF2-40B4-BE49-F238E27FC236}">
                    <a16:creationId xmlns:a16="http://schemas.microsoft.com/office/drawing/2014/main" id="{B187BDCE-6ED3-4B9E-B92E-B2937AF6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5">
                <a:extLst>
                  <a:ext uri="{FF2B5EF4-FFF2-40B4-BE49-F238E27FC236}">
                    <a16:creationId xmlns:a16="http://schemas.microsoft.com/office/drawing/2014/main" id="{7A257ABA-558E-48EB-9E37-554D79B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86">
                <a:extLst>
                  <a:ext uri="{FF2B5EF4-FFF2-40B4-BE49-F238E27FC236}">
                    <a16:creationId xmlns:a16="http://schemas.microsoft.com/office/drawing/2014/main" id="{F0C9BAC1-564A-41BC-850B-BD6B065F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87">
                <a:extLst>
                  <a:ext uri="{FF2B5EF4-FFF2-40B4-BE49-F238E27FC236}">
                    <a16:creationId xmlns:a16="http://schemas.microsoft.com/office/drawing/2014/main" id="{4EEF44FC-4FE3-46B6-867F-DB0F14F0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88">
                <a:extLst>
                  <a:ext uri="{FF2B5EF4-FFF2-40B4-BE49-F238E27FC236}">
                    <a16:creationId xmlns:a16="http://schemas.microsoft.com/office/drawing/2014/main" id="{28291E8C-F494-4976-81DD-9C73426C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89">
                <a:extLst>
                  <a:ext uri="{FF2B5EF4-FFF2-40B4-BE49-F238E27FC236}">
                    <a16:creationId xmlns:a16="http://schemas.microsoft.com/office/drawing/2014/main" id="{3B221C8D-EAC4-4F72-AD42-26D8E1EA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0">
                <a:extLst>
                  <a:ext uri="{FF2B5EF4-FFF2-40B4-BE49-F238E27FC236}">
                    <a16:creationId xmlns:a16="http://schemas.microsoft.com/office/drawing/2014/main" id="{726E5107-F817-43C9-9A4A-2D561E9F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1">
                <a:extLst>
                  <a:ext uri="{FF2B5EF4-FFF2-40B4-BE49-F238E27FC236}">
                    <a16:creationId xmlns:a16="http://schemas.microsoft.com/office/drawing/2014/main" id="{78B67885-4C1E-4247-AB5D-63A09F9A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2">
                <a:extLst>
                  <a:ext uri="{FF2B5EF4-FFF2-40B4-BE49-F238E27FC236}">
                    <a16:creationId xmlns:a16="http://schemas.microsoft.com/office/drawing/2014/main" id="{F23856FB-06C5-4BDB-8DE8-5017737B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3">
                <a:extLst>
                  <a:ext uri="{FF2B5EF4-FFF2-40B4-BE49-F238E27FC236}">
                    <a16:creationId xmlns:a16="http://schemas.microsoft.com/office/drawing/2014/main" id="{D5CB45CF-6D0E-460D-8EB4-FE7C57FB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4">
                <a:extLst>
                  <a:ext uri="{FF2B5EF4-FFF2-40B4-BE49-F238E27FC236}">
                    <a16:creationId xmlns:a16="http://schemas.microsoft.com/office/drawing/2014/main" id="{F45DDB31-EE02-45D3-B9FE-A133FB21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5">
                <a:extLst>
                  <a:ext uri="{FF2B5EF4-FFF2-40B4-BE49-F238E27FC236}">
                    <a16:creationId xmlns:a16="http://schemas.microsoft.com/office/drawing/2014/main" id="{307E2F0C-1BE4-4E55-8EB7-523E1C9D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996">
                <a:extLst>
                  <a:ext uri="{FF2B5EF4-FFF2-40B4-BE49-F238E27FC236}">
                    <a16:creationId xmlns:a16="http://schemas.microsoft.com/office/drawing/2014/main" id="{39EFB8B4-A005-478F-BA11-12BBD9A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997">
                <a:extLst>
                  <a:ext uri="{FF2B5EF4-FFF2-40B4-BE49-F238E27FC236}">
                    <a16:creationId xmlns:a16="http://schemas.microsoft.com/office/drawing/2014/main" id="{3A77F989-BFCE-471C-BDF4-DB3754FF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998">
                <a:extLst>
                  <a:ext uri="{FF2B5EF4-FFF2-40B4-BE49-F238E27FC236}">
                    <a16:creationId xmlns:a16="http://schemas.microsoft.com/office/drawing/2014/main" id="{92A851FB-7F84-42E9-82E0-59BEDB0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999">
                <a:extLst>
                  <a:ext uri="{FF2B5EF4-FFF2-40B4-BE49-F238E27FC236}">
                    <a16:creationId xmlns:a16="http://schemas.microsoft.com/office/drawing/2014/main" id="{CED91DD4-D000-4A4D-8965-AAC3C82E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0">
                <a:extLst>
                  <a:ext uri="{FF2B5EF4-FFF2-40B4-BE49-F238E27FC236}">
                    <a16:creationId xmlns:a16="http://schemas.microsoft.com/office/drawing/2014/main" id="{A9ABFBE4-F2BE-436F-B3EC-575EC7FB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1">
                <a:extLst>
                  <a:ext uri="{FF2B5EF4-FFF2-40B4-BE49-F238E27FC236}">
                    <a16:creationId xmlns:a16="http://schemas.microsoft.com/office/drawing/2014/main" id="{05B6C9E2-760E-4F46-8BA3-ADD5D53B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2">
                <a:extLst>
                  <a:ext uri="{FF2B5EF4-FFF2-40B4-BE49-F238E27FC236}">
                    <a16:creationId xmlns:a16="http://schemas.microsoft.com/office/drawing/2014/main" id="{72B1E7BB-95DB-45AF-8E94-09AA3289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3">
                <a:extLst>
                  <a:ext uri="{FF2B5EF4-FFF2-40B4-BE49-F238E27FC236}">
                    <a16:creationId xmlns:a16="http://schemas.microsoft.com/office/drawing/2014/main" id="{C8EB5939-C032-4233-8622-049D15EE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4">
                <a:extLst>
                  <a:ext uri="{FF2B5EF4-FFF2-40B4-BE49-F238E27FC236}">
                    <a16:creationId xmlns:a16="http://schemas.microsoft.com/office/drawing/2014/main" id="{FE188FA0-1332-41EE-81E8-A5D8202D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5">
                <a:extLst>
                  <a:ext uri="{FF2B5EF4-FFF2-40B4-BE49-F238E27FC236}">
                    <a16:creationId xmlns:a16="http://schemas.microsoft.com/office/drawing/2014/main" id="{BF6EC214-F0AB-4721-A63D-FCB4711F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06">
                <a:extLst>
                  <a:ext uri="{FF2B5EF4-FFF2-40B4-BE49-F238E27FC236}">
                    <a16:creationId xmlns:a16="http://schemas.microsoft.com/office/drawing/2014/main" id="{5E220399-96E5-4B53-86B9-FE10AA75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07">
                <a:extLst>
                  <a:ext uri="{FF2B5EF4-FFF2-40B4-BE49-F238E27FC236}">
                    <a16:creationId xmlns:a16="http://schemas.microsoft.com/office/drawing/2014/main" id="{42F8B490-3DB7-4A50-B661-33699F464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08">
                <a:extLst>
                  <a:ext uri="{FF2B5EF4-FFF2-40B4-BE49-F238E27FC236}">
                    <a16:creationId xmlns:a16="http://schemas.microsoft.com/office/drawing/2014/main" id="{B4A90503-FC90-4185-8F61-13DDEEFC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09">
                <a:extLst>
                  <a:ext uri="{FF2B5EF4-FFF2-40B4-BE49-F238E27FC236}">
                    <a16:creationId xmlns:a16="http://schemas.microsoft.com/office/drawing/2014/main" id="{AADFE0B0-4964-4CFC-A8EA-CA1A1D90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0">
                <a:extLst>
                  <a:ext uri="{FF2B5EF4-FFF2-40B4-BE49-F238E27FC236}">
                    <a16:creationId xmlns:a16="http://schemas.microsoft.com/office/drawing/2014/main" id="{95D1C20D-8AE7-4CAB-B4BE-45C9E117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1">
                <a:extLst>
                  <a:ext uri="{FF2B5EF4-FFF2-40B4-BE49-F238E27FC236}">
                    <a16:creationId xmlns:a16="http://schemas.microsoft.com/office/drawing/2014/main" id="{2B4D4961-DE19-4687-AEEB-6D04D79E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2">
                <a:extLst>
                  <a:ext uri="{FF2B5EF4-FFF2-40B4-BE49-F238E27FC236}">
                    <a16:creationId xmlns:a16="http://schemas.microsoft.com/office/drawing/2014/main" id="{3941EBE0-C06B-4A84-8869-8280B83E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3">
                <a:extLst>
                  <a:ext uri="{FF2B5EF4-FFF2-40B4-BE49-F238E27FC236}">
                    <a16:creationId xmlns:a16="http://schemas.microsoft.com/office/drawing/2014/main" id="{E9E9B7B6-41DE-4050-9BE7-C644DB44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4">
                <a:extLst>
                  <a:ext uri="{FF2B5EF4-FFF2-40B4-BE49-F238E27FC236}">
                    <a16:creationId xmlns:a16="http://schemas.microsoft.com/office/drawing/2014/main" id="{5C744480-AFA3-4FC9-AC4C-E33C0F71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5">
                <a:extLst>
                  <a:ext uri="{FF2B5EF4-FFF2-40B4-BE49-F238E27FC236}">
                    <a16:creationId xmlns:a16="http://schemas.microsoft.com/office/drawing/2014/main" id="{4F4CB4A7-A498-4ACE-A3AE-9282CBC9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16">
                <a:extLst>
                  <a:ext uri="{FF2B5EF4-FFF2-40B4-BE49-F238E27FC236}">
                    <a16:creationId xmlns:a16="http://schemas.microsoft.com/office/drawing/2014/main" id="{8761C571-2F86-439A-B00E-2AF9443B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17">
                <a:extLst>
                  <a:ext uri="{FF2B5EF4-FFF2-40B4-BE49-F238E27FC236}">
                    <a16:creationId xmlns:a16="http://schemas.microsoft.com/office/drawing/2014/main" id="{EA1B6243-9E18-459D-94C5-4677EB02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18">
                <a:extLst>
                  <a:ext uri="{FF2B5EF4-FFF2-40B4-BE49-F238E27FC236}">
                    <a16:creationId xmlns:a16="http://schemas.microsoft.com/office/drawing/2014/main" id="{37E67936-9AFB-4E30-B6FC-E9DC99B4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19">
                <a:extLst>
                  <a:ext uri="{FF2B5EF4-FFF2-40B4-BE49-F238E27FC236}">
                    <a16:creationId xmlns:a16="http://schemas.microsoft.com/office/drawing/2014/main" id="{645D7B99-ABF2-459F-B84A-CBA785FF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0">
                <a:extLst>
                  <a:ext uri="{FF2B5EF4-FFF2-40B4-BE49-F238E27FC236}">
                    <a16:creationId xmlns:a16="http://schemas.microsoft.com/office/drawing/2014/main" id="{85D70C96-09F7-4A4C-8E2B-10D1B622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1">
                <a:extLst>
                  <a:ext uri="{FF2B5EF4-FFF2-40B4-BE49-F238E27FC236}">
                    <a16:creationId xmlns:a16="http://schemas.microsoft.com/office/drawing/2014/main" id="{A48C95A5-EFF2-4870-B448-C7AFB0A2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2">
                <a:extLst>
                  <a:ext uri="{FF2B5EF4-FFF2-40B4-BE49-F238E27FC236}">
                    <a16:creationId xmlns:a16="http://schemas.microsoft.com/office/drawing/2014/main" id="{DF68D5B1-FDB0-4F93-95F1-9CBCD4E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3">
                <a:extLst>
                  <a:ext uri="{FF2B5EF4-FFF2-40B4-BE49-F238E27FC236}">
                    <a16:creationId xmlns:a16="http://schemas.microsoft.com/office/drawing/2014/main" id="{B2038CE3-B21F-483D-80FB-354E74DC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4">
                <a:extLst>
                  <a:ext uri="{FF2B5EF4-FFF2-40B4-BE49-F238E27FC236}">
                    <a16:creationId xmlns:a16="http://schemas.microsoft.com/office/drawing/2014/main" id="{4053F4D8-5CF8-4FA8-9237-B5EF96C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5">
                <a:extLst>
                  <a:ext uri="{FF2B5EF4-FFF2-40B4-BE49-F238E27FC236}">
                    <a16:creationId xmlns:a16="http://schemas.microsoft.com/office/drawing/2014/main" id="{9C555BBB-0D05-4CA1-9A6D-5B2E1788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26">
                <a:extLst>
                  <a:ext uri="{FF2B5EF4-FFF2-40B4-BE49-F238E27FC236}">
                    <a16:creationId xmlns:a16="http://schemas.microsoft.com/office/drawing/2014/main" id="{A4DE8EBB-4B85-4EF9-AC91-2C6F86F8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27">
                <a:extLst>
                  <a:ext uri="{FF2B5EF4-FFF2-40B4-BE49-F238E27FC236}">
                    <a16:creationId xmlns:a16="http://schemas.microsoft.com/office/drawing/2014/main" id="{7A340D22-0CE5-44A3-B541-4FEBFBF2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28">
                <a:extLst>
                  <a:ext uri="{FF2B5EF4-FFF2-40B4-BE49-F238E27FC236}">
                    <a16:creationId xmlns:a16="http://schemas.microsoft.com/office/drawing/2014/main" id="{5EA075C3-7E8B-4F4C-9099-7EF20F15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29">
                <a:extLst>
                  <a:ext uri="{FF2B5EF4-FFF2-40B4-BE49-F238E27FC236}">
                    <a16:creationId xmlns:a16="http://schemas.microsoft.com/office/drawing/2014/main" id="{B661C55F-9BCD-465A-B224-4C402520A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0">
                <a:extLst>
                  <a:ext uri="{FF2B5EF4-FFF2-40B4-BE49-F238E27FC236}">
                    <a16:creationId xmlns:a16="http://schemas.microsoft.com/office/drawing/2014/main" id="{AC0AC694-A2DB-4A4D-A206-23BB1D0A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1">
                <a:extLst>
                  <a:ext uri="{FF2B5EF4-FFF2-40B4-BE49-F238E27FC236}">
                    <a16:creationId xmlns:a16="http://schemas.microsoft.com/office/drawing/2014/main" id="{6BF7CA5C-FD6D-4294-8BED-5D34C1A5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2">
                <a:extLst>
                  <a:ext uri="{FF2B5EF4-FFF2-40B4-BE49-F238E27FC236}">
                    <a16:creationId xmlns:a16="http://schemas.microsoft.com/office/drawing/2014/main" id="{B7F7C8AB-D08C-40CA-831A-642B6BB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3">
                <a:extLst>
                  <a:ext uri="{FF2B5EF4-FFF2-40B4-BE49-F238E27FC236}">
                    <a16:creationId xmlns:a16="http://schemas.microsoft.com/office/drawing/2014/main" id="{176E0D74-B65E-46B7-9779-3FA79D08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4">
                <a:extLst>
                  <a:ext uri="{FF2B5EF4-FFF2-40B4-BE49-F238E27FC236}">
                    <a16:creationId xmlns:a16="http://schemas.microsoft.com/office/drawing/2014/main" id="{A46B976E-0706-488C-A241-A9CB1AE0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5">
                <a:extLst>
                  <a:ext uri="{FF2B5EF4-FFF2-40B4-BE49-F238E27FC236}">
                    <a16:creationId xmlns:a16="http://schemas.microsoft.com/office/drawing/2014/main" id="{760CAC8F-3848-488E-AC63-5EF3FADE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36">
                <a:extLst>
                  <a:ext uri="{FF2B5EF4-FFF2-40B4-BE49-F238E27FC236}">
                    <a16:creationId xmlns:a16="http://schemas.microsoft.com/office/drawing/2014/main" id="{72B50285-ABCD-4065-BACF-82360BBE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37">
                <a:extLst>
                  <a:ext uri="{FF2B5EF4-FFF2-40B4-BE49-F238E27FC236}">
                    <a16:creationId xmlns:a16="http://schemas.microsoft.com/office/drawing/2014/main" id="{816C9457-CE74-426F-902F-724D183D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38">
                <a:extLst>
                  <a:ext uri="{FF2B5EF4-FFF2-40B4-BE49-F238E27FC236}">
                    <a16:creationId xmlns:a16="http://schemas.microsoft.com/office/drawing/2014/main" id="{B574FB71-C3D6-4814-ACD8-D3AB544F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39">
                <a:extLst>
                  <a:ext uri="{FF2B5EF4-FFF2-40B4-BE49-F238E27FC236}">
                    <a16:creationId xmlns:a16="http://schemas.microsoft.com/office/drawing/2014/main" id="{A8AF2035-985B-4AD2-AEA0-E6270A38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0">
                <a:extLst>
                  <a:ext uri="{FF2B5EF4-FFF2-40B4-BE49-F238E27FC236}">
                    <a16:creationId xmlns:a16="http://schemas.microsoft.com/office/drawing/2014/main" id="{68164395-7A6B-42E3-96F6-376ADBF1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1">
                <a:extLst>
                  <a:ext uri="{FF2B5EF4-FFF2-40B4-BE49-F238E27FC236}">
                    <a16:creationId xmlns:a16="http://schemas.microsoft.com/office/drawing/2014/main" id="{A90297A8-FBBA-4264-8338-20F64A26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2">
                <a:extLst>
                  <a:ext uri="{FF2B5EF4-FFF2-40B4-BE49-F238E27FC236}">
                    <a16:creationId xmlns:a16="http://schemas.microsoft.com/office/drawing/2014/main" id="{DF144321-3EC7-4853-B34B-2726D8C2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3">
                <a:extLst>
                  <a:ext uri="{FF2B5EF4-FFF2-40B4-BE49-F238E27FC236}">
                    <a16:creationId xmlns:a16="http://schemas.microsoft.com/office/drawing/2014/main" id="{DA926E6F-2995-4A02-9984-28C81DBB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4">
                <a:extLst>
                  <a:ext uri="{FF2B5EF4-FFF2-40B4-BE49-F238E27FC236}">
                    <a16:creationId xmlns:a16="http://schemas.microsoft.com/office/drawing/2014/main" id="{0D2B790A-CC6B-46C0-85A3-7496085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5">
                <a:extLst>
                  <a:ext uri="{FF2B5EF4-FFF2-40B4-BE49-F238E27FC236}">
                    <a16:creationId xmlns:a16="http://schemas.microsoft.com/office/drawing/2014/main" id="{856268CA-DB43-4710-9AA0-721DF4E6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46">
                <a:extLst>
                  <a:ext uri="{FF2B5EF4-FFF2-40B4-BE49-F238E27FC236}">
                    <a16:creationId xmlns:a16="http://schemas.microsoft.com/office/drawing/2014/main" id="{7DA223D7-F3EF-4F64-B489-368D645D4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47">
                <a:extLst>
                  <a:ext uri="{FF2B5EF4-FFF2-40B4-BE49-F238E27FC236}">
                    <a16:creationId xmlns:a16="http://schemas.microsoft.com/office/drawing/2014/main" id="{7D82D973-2C57-49F5-BBDD-A5356889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48">
                <a:extLst>
                  <a:ext uri="{FF2B5EF4-FFF2-40B4-BE49-F238E27FC236}">
                    <a16:creationId xmlns:a16="http://schemas.microsoft.com/office/drawing/2014/main" id="{86117956-A679-42A3-8DD9-EB9C2DE0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49">
                <a:extLst>
                  <a:ext uri="{FF2B5EF4-FFF2-40B4-BE49-F238E27FC236}">
                    <a16:creationId xmlns:a16="http://schemas.microsoft.com/office/drawing/2014/main" id="{0ECCD1DD-EAF2-43E9-AD27-C600F46B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0">
                <a:extLst>
                  <a:ext uri="{FF2B5EF4-FFF2-40B4-BE49-F238E27FC236}">
                    <a16:creationId xmlns:a16="http://schemas.microsoft.com/office/drawing/2014/main" id="{9F273AA2-D003-4C4C-8070-F1CEADC9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1">
                <a:extLst>
                  <a:ext uri="{FF2B5EF4-FFF2-40B4-BE49-F238E27FC236}">
                    <a16:creationId xmlns:a16="http://schemas.microsoft.com/office/drawing/2014/main" id="{8E1EB4E8-32EF-4180-828E-89C49C57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2">
                <a:extLst>
                  <a:ext uri="{FF2B5EF4-FFF2-40B4-BE49-F238E27FC236}">
                    <a16:creationId xmlns:a16="http://schemas.microsoft.com/office/drawing/2014/main" id="{3A5FAFD2-EAB6-4D3C-8A44-20C8EB85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3">
                <a:extLst>
                  <a:ext uri="{FF2B5EF4-FFF2-40B4-BE49-F238E27FC236}">
                    <a16:creationId xmlns:a16="http://schemas.microsoft.com/office/drawing/2014/main" id="{FBC266D0-770F-4563-B9AF-5BAF2483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4">
                <a:extLst>
                  <a:ext uri="{FF2B5EF4-FFF2-40B4-BE49-F238E27FC236}">
                    <a16:creationId xmlns:a16="http://schemas.microsoft.com/office/drawing/2014/main" id="{EDC4A7A6-0C32-41EB-87B4-DEC9109F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5">
                <a:extLst>
                  <a:ext uri="{FF2B5EF4-FFF2-40B4-BE49-F238E27FC236}">
                    <a16:creationId xmlns:a16="http://schemas.microsoft.com/office/drawing/2014/main" id="{F3EDB05B-641E-44D2-9F7E-1364B44F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56">
                <a:extLst>
                  <a:ext uri="{FF2B5EF4-FFF2-40B4-BE49-F238E27FC236}">
                    <a16:creationId xmlns:a16="http://schemas.microsoft.com/office/drawing/2014/main" id="{379C44C7-3CBA-4FAD-90CD-26004F24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57">
                <a:extLst>
                  <a:ext uri="{FF2B5EF4-FFF2-40B4-BE49-F238E27FC236}">
                    <a16:creationId xmlns:a16="http://schemas.microsoft.com/office/drawing/2014/main" id="{B948B74D-D659-4A53-95DC-192FDD36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58">
                <a:extLst>
                  <a:ext uri="{FF2B5EF4-FFF2-40B4-BE49-F238E27FC236}">
                    <a16:creationId xmlns:a16="http://schemas.microsoft.com/office/drawing/2014/main" id="{932C848B-0467-4612-B981-DF2BD02F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59">
                <a:extLst>
                  <a:ext uri="{FF2B5EF4-FFF2-40B4-BE49-F238E27FC236}">
                    <a16:creationId xmlns:a16="http://schemas.microsoft.com/office/drawing/2014/main" id="{56838E32-6A42-4878-9CD5-ED7D4463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0">
                <a:extLst>
                  <a:ext uri="{FF2B5EF4-FFF2-40B4-BE49-F238E27FC236}">
                    <a16:creationId xmlns:a16="http://schemas.microsoft.com/office/drawing/2014/main" id="{A38895CE-EC14-409B-9EC2-853BD6B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1">
                <a:extLst>
                  <a:ext uri="{FF2B5EF4-FFF2-40B4-BE49-F238E27FC236}">
                    <a16:creationId xmlns:a16="http://schemas.microsoft.com/office/drawing/2014/main" id="{41090459-1750-4A9C-9656-A2BFE4A1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2">
                <a:extLst>
                  <a:ext uri="{FF2B5EF4-FFF2-40B4-BE49-F238E27FC236}">
                    <a16:creationId xmlns:a16="http://schemas.microsoft.com/office/drawing/2014/main" id="{6718643A-176B-4F61-A73C-2CC8A8ACED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3">
                <a:extLst>
                  <a:ext uri="{FF2B5EF4-FFF2-40B4-BE49-F238E27FC236}">
                    <a16:creationId xmlns:a16="http://schemas.microsoft.com/office/drawing/2014/main" id="{0E44AE90-5D25-4973-875A-B5E50DF3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4">
                <a:extLst>
                  <a:ext uri="{FF2B5EF4-FFF2-40B4-BE49-F238E27FC236}">
                    <a16:creationId xmlns:a16="http://schemas.microsoft.com/office/drawing/2014/main" id="{F0F18818-1E76-46DA-8760-F05FE26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5">
                <a:extLst>
                  <a:ext uri="{FF2B5EF4-FFF2-40B4-BE49-F238E27FC236}">
                    <a16:creationId xmlns:a16="http://schemas.microsoft.com/office/drawing/2014/main" id="{11A26B68-141C-44FD-8689-E7DC580C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66">
                <a:extLst>
                  <a:ext uri="{FF2B5EF4-FFF2-40B4-BE49-F238E27FC236}">
                    <a16:creationId xmlns:a16="http://schemas.microsoft.com/office/drawing/2014/main" id="{3D7088BE-73BD-4E1E-BC15-481CFDA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67">
                <a:extLst>
                  <a:ext uri="{FF2B5EF4-FFF2-40B4-BE49-F238E27FC236}">
                    <a16:creationId xmlns:a16="http://schemas.microsoft.com/office/drawing/2014/main" id="{3958ED89-222A-4F20-981C-1B2A4B93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68">
                <a:extLst>
                  <a:ext uri="{FF2B5EF4-FFF2-40B4-BE49-F238E27FC236}">
                    <a16:creationId xmlns:a16="http://schemas.microsoft.com/office/drawing/2014/main" id="{D980E02E-9ADF-4554-A419-9384971A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69">
                <a:extLst>
                  <a:ext uri="{FF2B5EF4-FFF2-40B4-BE49-F238E27FC236}">
                    <a16:creationId xmlns:a16="http://schemas.microsoft.com/office/drawing/2014/main" id="{E0EA4822-1410-406B-8A80-01D5859B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0">
                <a:extLst>
                  <a:ext uri="{FF2B5EF4-FFF2-40B4-BE49-F238E27FC236}">
                    <a16:creationId xmlns:a16="http://schemas.microsoft.com/office/drawing/2014/main" id="{C1478259-4981-4482-B1AB-C85355C9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1">
                <a:extLst>
                  <a:ext uri="{FF2B5EF4-FFF2-40B4-BE49-F238E27FC236}">
                    <a16:creationId xmlns:a16="http://schemas.microsoft.com/office/drawing/2014/main" id="{9B43926B-F615-411E-8D48-5818C4F4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2">
                <a:extLst>
                  <a:ext uri="{FF2B5EF4-FFF2-40B4-BE49-F238E27FC236}">
                    <a16:creationId xmlns:a16="http://schemas.microsoft.com/office/drawing/2014/main" id="{18E1554F-6B26-4780-848F-FE5A019E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3">
                <a:extLst>
                  <a:ext uri="{FF2B5EF4-FFF2-40B4-BE49-F238E27FC236}">
                    <a16:creationId xmlns:a16="http://schemas.microsoft.com/office/drawing/2014/main" id="{38D1237E-4C57-444E-A8DB-8EEBDD70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4">
                <a:extLst>
                  <a:ext uri="{FF2B5EF4-FFF2-40B4-BE49-F238E27FC236}">
                    <a16:creationId xmlns:a16="http://schemas.microsoft.com/office/drawing/2014/main" id="{C42A3116-31AD-4F93-8822-5157F085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9" name="Freeform 1075">
                <a:extLst>
                  <a:ext uri="{FF2B5EF4-FFF2-40B4-BE49-F238E27FC236}">
                    <a16:creationId xmlns:a16="http://schemas.microsoft.com/office/drawing/2014/main" id="{639B3B97-8049-4E9A-9E5E-01741252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0" name="Freeform 1076">
                <a:extLst>
                  <a:ext uri="{FF2B5EF4-FFF2-40B4-BE49-F238E27FC236}">
                    <a16:creationId xmlns:a16="http://schemas.microsoft.com/office/drawing/2014/main" id="{9EE3552F-ADDF-45A9-A996-46DFAC71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1" name="Freeform 1077">
                <a:extLst>
                  <a:ext uri="{FF2B5EF4-FFF2-40B4-BE49-F238E27FC236}">
                    <a16:creationId xmlns:a16="http://schemas.microsoft.com/office/drawing/2014/main" id="{08E656C3-555D-4ED9-AFC1-07570D64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2" name="Freeform 1078">
                <a:extLst>
                  <a:ext uri="{FF2B5EF4-FFF2-40B4-BE49-F238E27FC236}">
                    <a16:creationId xmlns:a16="http://schemas.microsoft.com/office/drawing/2014/main" id="{AF0A114D-B25E-4715-B471-180968D8D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1" name="Group 1280">
              <a:extLst>
                <a:ext uri="{FF2B5EF4-FFF2-40B4-BE49-F238E27FC236}">
                  <a16:creationId xmlns:a16="http://schemas.microsoft.com/office/drawing/2014/main" id="{DA3B7F50-3839-4FC3-ACB7-FF3B941E7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22" name="Freeform 1080">
                <a:extLst>
                  <a:ext uri="{FF2B5EF4-FFF2-40B4-BE49-F238E27FC236}">
                    <a16:creationId xmlns:a16="http://schemas.microsoft.com/office/drawing/2014/main" id="{E4F0528F-97EE-44E7-B5E6-AF355CAD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1">
                <a:extLst>
                  <a:ext uri="{FF2B5EF4-FFF2-40B4-BE49-F238E27FC236}">
                    <a16:creationId xmlns:a16="http://schemas.microsoft.com/office/drawing/2014/main" id="{3DA570A6-95BE-486C-A9A9-3BB13E05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2">
                <a:extLst>
                  <a:ext uri="{FF2B5EF4-FFF2-40B4-BE49-F238E27FC236}">
                    <a16:creationId xmlns:a16="http://schemas.microsoft.com/office/drawing/2014/main" id="{6A97BEA3-D004-4F1C-906B-2C34AD497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3">
                <a:extLst>
                  <a:ext uri="{FF2B5EF4-FFF2-40B4-BE49-F238E27FC236}">
                    <a16:creationId xmlns:a16="http://schemas.microsoft.com/office/drawing/2014/main" id="{8363B24F-1CBD-42F4-B2D3-C4524669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4">
                <a:extLst>
                  <a:ext uri="{FF2B5EF4-FFF2-40B4-BE49-F238E27FC236}">
                    <a16:creationId xmlns:a16="http://schemas.microsoft.com/office/drawing/2014/main" id="{AFFB7C51-1C6D-4042-B6CD-44F6E205D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5">
                <a:extLst>
                  <a:ext uri="{FF2B5EF4-FFF2-40B4-BE49-F238E27FC236}">
                    <a16:creationId xmlns:a16="http://schemas.microsoft.com/office/drawing/2014/main" id="{4609BA3D-8272-46B1-AECB-3B494A3F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6">
                <a:extLst>
                  <a:ext uri="{FF2B5EF4-FFF2-40B4-BE49-F238E27FC236}">
                    <a16:creationId xmlns:a16="http://schemas.microsoft.com/office/drawing/2014/main" id="{F49EE82F-5322-4C6C-992F-0D60C242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87">
                <a:extLst>
                  <a:ext uri="{FF2B5EF4-FFF2-40B4-BE49-F238E27FC236}">
                    <a16:creationId xmlns:a16="http://schemas.microsoft.com/office/drawing/2014/main" id="{09E4880D-E342-4966-91C1-D2B2AAF2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88">
                <a:extLst>
                  <a:ext uri="{FF2B5EF4-FFF2-40B4-BE49-F238E27FC236}">
                    <a16:creationId xmlns:a16="http://schemas.microsoft.com/office/drawing/2014/main" id="{DD974574-B255-483E-BC87-5D38A046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89">
                <a:extLst>
                  <a:ext uri="{FF2B5EF4-FFF2-40B4-BE49-F238E27FC236}">
                    <a16:creationId xmlns:a16="http://schemas.microsoft.com/office/drawing/2014/main" id="{23EC8679-57A9-42EF-98CC-7ED35F7D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0">
                <a:extLst>
                  <a:ext uri="{FF2B5EF4-FFF2-40B4-BE49-F238E27FC236}">
                    <a16:creationId xmlns:a16="http://schemas.microsoft.com/office/drawing/2014/main" id="{AB5C8242-65B4-4478-9876-899351ED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1">
                <a:extLst>
                  <a:ext uri="{FF2B5EF4-FFF2-40B4-BE49-F238E27FC236}">
                    <a16:creationId xmlns:a16="http://schemas.microsoft.com/office/drawing/2014/main" id="{732FDD68-664E-45FF-9F26-970039B81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2">
                <a:extLst>
                  <a:ext uri="{FF2B5EF4-FFF2-40B4-BE49-F238E27FC236}">
                    <a16:creationId xmlns:a16="http://schemas.microsoft.com/office/drawing/2014/main" id="{4E8D8D61-C92F-4EAB-A9AA-41908CDD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3">
                <a:extLst>
                  <a:ext uri="{FF2B5EF4-FFF2-40B4-BE49-F238E27FC236}">
                    <a16:creationId xmlns:a16="http://schemas.microsoft.com/office/drawing/2014/main" id="{ECFF04FA-B78B-4AAA-8188-B8189B5A6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4">
                <a:extLst>
                  <a:ext uri="{FF2B5EF4-FFF2-40B4-BE49-F238E27FC236}">
                    <a16:creationId xmlns:a16="http://schemas.microsoft.com/office/drawing/2014/main" id="{BD8055F5-9106-4FEA-9166-A5A46EB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5">
                <a:extLst>
                  <a:ext uri="{FF2B5EF4-FFF2-40B4-BE49-F238E27FC236}">
                    <a16:creationId xmlns:a16="http://schemas.microsoft.com/office/drawing/2014/main" id="{5D0DC8E8-29BE-4CDF-BEE7-28C21803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6">
                <a:extLst>
                  <a:ext uri="{FF2B5EF4-FFF2-40B4-BE49-F238E27FC236}">
                    <a16:creationId xmlns:a16="http://schemas.microsoft.com/office/drawing/2014/main" id="{D10EC606-7F2C-4E14-B3A8-5F1C4228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097">
                <a:extLst>
                  <a:ext uri="{FF2B5EF4-FFF2-40B4-BE49-F238E27FC236}">
                    <a16:creationId xmlns:a16="http://schemas.microsoft.com/office/drawing/2014/main" id="{E9DBFD4C-750D-4342-8C85-D24C248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098">
                <a:extLst>
                  <a:ext uri="{FF2B5EF4-FFF2-40B4-BE49-F238E27FC236}">
                    <a16:creationId xmlns:a16="http://schemas.microsoft.com/office/drawing/2014/main" id="{0789583C-1012-44FE-8347-CAF2D885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099">
                <a:extLst>
                  <a:ext uri="{FF2B5EF4-FFF2-40B4-BE49-F238E27FC236}">
                    <a16:creationId xmlns:a16="http://schemas.microsoft.com/office/drawing/2014/main" id="{BBF43C75-D547-4806-9CD7-8E4DF561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0">
                <a:extLst>
                  <a:ext uri="{FF2B5EF4-FFF2-40B4-BE49-F238E27FC236}">
                    <a16:creationId xmlns:a16="http://schemas.microsoft.com/office/drawing/2014/main" id="{44F3F395-92D9-4E8C-A106-11B197CF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1">
                <a:extLst>
                  <a:ext uri="{FF2B5EF4-FFF2-40B4-BE49-F238E27FC236}">
                    <a16:creationId xmlns:a16="http://schemas.microsoft.com/office/drawing/2014/main" id="{BBEC346F-3C77-4C5A-AA81-DDF8C00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2">
                <a:extLst>
                  <a:ext uri="{FF2B5EF4-FFF2-40B4-BE49-F238E27FC236}">
                    <a16:creationId xmlns:a16="http://schemas.microsoft.com/office/drawing/2014/main" id="{A9865AF2-7502-47C6-84A6-8F08531D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3">
                <a:extLst>
                  <a:ext uri="{FF2B5EF4-FFF2-40B4-BE49-F238E27FC236}">
                    <a16:creationId xmlns:a16="http://schemas.microsoft.com/office/drawing/2014/main" id="{01A547FF-A514-41B4-B035-41CBC2D4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4">
                <a:extLst>
                  <a:ext uri="{FF2B5EF4-FFF2-40B4-BE49-F238E27FC236}">
                    <a16:creationId xmlns:a16="http://schemas.microsoft.com/office/drawing/2014/main" id="{2400C8A7-5EFD-4EAF-BD30-8CA04798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5">
                <a:extLst>
                  <a:ext uri="{FF2B5EF4-FFF2-40B4-BE49-F238E27FC236}">
                    <a16:creationId xmlns:a16="http://schemas.microsoft.com/office/drawing/2014/main" id="{D983D9C7-94BE-4256-9B71-AFABFA2E4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6">
                <a:extLst>
                  <a:ext uri="{FF2B5EF4-FFF2-40B4-BE49-F238E27FC236}">
                    <a16:creationId xmlns:a16="http://schemas.microsoft.com/office/drawing/2014/main" id="{A4AAC427-ED51-455A-86FD-4ACF1CA5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07">
                <a:extLst>
                  <a:ext uri="{FF2B5EF4-FFF2-40B4-BE49-F238E27FC236}">
                    <a16:creationId xmlns:a16="http://schemas.microsoft.com/office/drawing/2014/main" id="{BB762925-C90C-48E7-BEC7-24C9A8E3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08">
                <a:extLst>
                  <a:ext uri="{FF2B5EF4-FFF2-40B4-BE49-F238E27FC236}">
                    <a16:creationId xmlns:a16="http://schemas.microsoft.com/office/drawing/2014/main" id="{9FFB384D-F63C-4055-A678-7CB775AB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09">
                <a:extLst>
                  <a:ext uri="{FF2B5EF4-FFF2-40B4-BE49-F238E27FC236}">
                    <a16:creationId xmlns:a16="http://schemas.microsoft.com/office/drawing/2014/main" id="{1F511B59-61B1-4678-93A6-0D2AD57F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0">
                <a:extLst>
                  <a:ext uri="{FF2B5EF4-FFF2-40B4-BE49-F238E27FC236}">
                    <a16:creationId xmlns:a16="http://schemas.microsoft.com/office/drawing/2014/main" id="{7073CB02-A31F-4F62-9EE2-F501C4CE4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1">
                <a:extLst>
                  <a:ext uri="{FF2B5EF4-FFF2-40B4-BE49-F238E27FC236}">
                    <a16:creationId xmlns:a16="http://schemas.microsoft.com/office/drawing/2014/main" id="{7CF8754D-B1F1-47B1-8EB6-8CE5455D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2">
                <a:extLst>
                  <a:ext uri="{FF2B5EF4-FFF2-40B4-BE49-F238E27FC236}">
                    <a16:creationId xmlns:a16="http://schemas.microsoft.com/office/drawing/2014/main" id="{C99AD7B3-8652-4878-8B79-87B0E593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3">
                <a:extLst>
                  <a:ext uri="{FF2B5EF4-FFF2-40B4-BE49-F238E27FC236}">
                    <a16:creationId xmlns:a16="http://schemas.microsoft.com/office/drawing/2014/main" id="{874A61F7-C7C9-4EBE-9F27-0EE674D1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4">
                <a:extLst>
                  <a:ext uri="{FF2B5EF4-FFF2-40B4-BE49-F238E27FC236}">
                    <a16:creationId xmlns:a16="http://schemas.microsoft.com/office/drawing/2014/main" id="{73C85855-EAEA-4E8B-BCA4-BFD19770E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5">
                <a:extLst>
                  <a:ext uri="{FF2B5EF4-FFF2-40B4-BE49-F238E27FC236}">
                    <a16:creationId xmlns:a16="http://schemas.microsoft.com/office/drawing/2014/main" id="{29DBEE7A-04C8-40C6-98CD-8085AB25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6">
                <a:extLst>
                  <a:ext uri="{FF2B5EF4-FFF2-40B4-BE49-F238E27FC236}">
                    <a16:creationId xmlns:a16="http://schemas.microsoft.com/office/drawing/2014/main" id="{6FE83BD1-2CFE-4A63-B443-DBCFB505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17">
                <a:extLst>
                  <a:ext uri="{FF2B5EF4-FFF2-40B4-BE49-F238E27FC236}">
                    <a16:creationId xmlns:a16="http://schemas.microsoft.com/office/drawing/2014/main" id="{5F8A331A-1332-4EDA-81F1-9C134F05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18">
                <a:extLst>
                  <a:ext uri="{FF2B5EF4-FFF2-40B4-BE49-F238E27FC236}">
                    <a16:creationId xmlns:a16="http://schemas.microsoft.com/office/drawing/2014/main" id="{DB7FF8BC-07CF-4BDD-973F-1D2C9A1F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19">
                <a:extLst>
                  <a:ext uri="{FF2B5EF4-FFF2-40B4-BE49-F238E27FC236}">
                    <a16:creationId xmlns:a16="http://schemas.microsoft.com/office/drawing/2014/main" id="{FACFF580-FBBC-47FD-A7C5-A3B91296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0">
                <a:extLst>
                  <a:ext uri="{FF2B5EF4-FFF2-40B4-BE49-F238E27FC236}">
                    <a16:creationId xmlns:a16="http://schemas.microsoft.com/office/drawing/2014/main" id="{2D06673C-B2F8-4BD8-9170-20675FB2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1">
                <a:extLst>
                  <a:ext uri="{FF2B5EF4-FFF2-40B4-BE49-F238E27FC236}">
                    <a16:creationId xmlns:a16="http://schemas.microsoft.com/office/drawing/2014/main" id="{80F444FC-2978-4F54-ABCE-569F931A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2">
                <a:extLst>
                  <a:ext uri="{FF2B5EF4-FFF2-40B4-BE49-F238E27FC236}">
                    <a16:creationId xmlns:a16="http://schemas.microsoft.com/office/drawing/2014/main" id="{47BB733B-4E49-4540-95C7-56896929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3">
                <a:extLst>
                  <a:ext uri="{FF2B5EF4-FFF2-40B4-BE49-F238E27FC236}">
                    <a16:creationId xmlns:a16="http://schemas.microsoft.com/office/drawing/2014/main" id="{29DBC0E2-223A-430C-9C5E-82153569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4">
                <a:extLst>
                  <a:ext uri="{FF2B5EF4-FFF2-40B4-BE49-F238E27FC236}">
                    <a16:creationId xmlns:a16="http://schemas.microsoft.com/office/drawing/2014/main" id="{2D8F05EF-7646-43E1-A35E-BC224D4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5">
                <a:extLst>
                  <a:ext uri="{FF2B5EF4-FFF2-40B4-BE49-F238E27FC236}">
                    <a16:creationId xmlns:a16="http://schemas.microsoft.com/office/drawing/2014/main" id="{5DA0AA26-19D7-4B08-BF47-72E37F68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6">
                <a:extLst>
                  <a:ext uri="{FF2B5EF4-FFF2-40B4-BE49-F238E27FC236}">
                    <a16:creationId xmlns:a16="http://schemas.microsoft.com/office/drawing/2014/main" id="{89E144AE-3D92-4B1F-989F-42E02EF8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27">
                <a:extLst>
                  <a:ext uri="{FF2B5EF4-FFF2-40B4-BE49-F238E27FC236}">
                    <a16:creationId xmlns:a16="http://schemas.microsoft.com/office/drawing/2014/main" id="{8FE47B65-6627-4DE3-B521-73B014EC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28">
                <a:extLst>
                  <a:ext uri="{FF2B5EF4-FFF2-40B4-BE49-F238E27FC236}">
                    <a16:creationId xmlns:a16="http://schemas.microsoft.com/office/drawing/2014/main" id="{640B64E2-8865-4616-A3D8-8EA9ACBB1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29">
                <a:extLst>
                  <a:ext uri="{FF2B5EF4-FFF2-40B4-BE49-F238E27FC236}">
                    <a16:creationId xmlns:a16="http://schemas.microsoft.com/office/drawing/2014/main" id="{9BDBD025-8295-45FF-996D-C29F3BB8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0">
                <a:extLst>
                  <a:ext uri="{FF2B5EF4-FFF2-40B4-BE49-F238E27FC236}">
                    <a16:creationId xmlns:a16="http://schemas.microsoft.com/office/drawing/2014/main" id="{773EF5E3-AA94-4679-B29F-462AD52F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1">
                <a:extLst>
                  <a:ext uri="{FF2B5EF4-FFF2-40B4-BE49-F238E27FC236}">
                    <a16:creationId xmlns:a16="http://schemas.microsoft.com/office/drawing/2014/main" id="{002F061F-4351-4694-9CA1-CE9D4BCE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2">
                <a:extLst>
                  <a:ext uri="{FF2B5EF4-FFF2-40B4-BE49-F238E27FC236}">
                    <a16:creationId xmlns:a16="http://schemas.microsoft.com/office/drawing/2014/main" id="{9125BA88-D9F1-4BD4-95C3-1B040CA0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3">
                <a:extLst>
                  <a:ext uri="{FF2B5EF4-FFF2-40B4-BE49-F238E27FC236}">
                    <a16:creationId xmlns:a16="http://schemas.microsoft.com/office/drawing/2014/main" id="{43D9A08B-CC32-4301-9890-ED002686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4">
                <a:extLst>
                  <a:ext uri="{FF2B5EF4-FFF2-40B4-BE49-F238E27FC236}">
                    <a16:creationId xmlns:a16="http://schemas.microsoft.com/office/drawing/2014/main" id="{699EE1AD-CB97-474D-B4AE-EF3B65F1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5">
                <a:extLst>
                  <a:ext uri="{FF2B5EF4-FFF2-40B4-BE49-F238E27FC236}">
                    <a16:creationId xmlns:a16="http://schemas.microsoft.com/office/drawing/2014/main" id="{747DBFCF-3EDB-4D67-83BD-394338E5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6">
                <a:extLst>
                  <a:ext uri="{FF2B5EF4-FFF2-40B4-BE49-F238E27FC236}">
                    <a16:creationId xmlns:a16="http://schemas.microsoft.com/office/drawing/2014/main" id="{9DA269B4-00D6-406D-9B9C-B8582FD2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37">
                <a:extLst>
                  <a:ext uri="{FF2B5EF4-FFF2-40B4-BE49-F238E27FC236}">
                    <a16:creationId xmlns:a16="http://schemas.microsoft.com/office/drawing/2014/main" id="{C33733E5-5101-4A39-BA75-7A32E14A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38">
                <a:extLst>
                  <a:ext uri="{FF2B5EF4-FFF2-40B4-BE49-F238E27FC236}">
                    <a16:creationId xmlns:a16="http://schemas.microsoft.com/office/drawing/2014/main" id="{59D7E24D-0448-4618-942A-8C734BC5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39">
                <a:extLst>
                  <a:ext uri="{FF2B5EF4-FFF2-40B4-BE49-F238E27FC236}">
                    <a16:creationId xmlns:a16="http://schemas.microsoft.com/office/drawing/2014/main" id="{40C75D6B-F62B-4FBC-AEF3-A3F8E00F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0">
                <a:extLst>
                  <a:ext uri="{FF2B5EF4-FFF2-40B4-BE49-F238E27FC236}">
                    <a16:creationId xmlns:a16="http://schemas.microsoft.com/office/drawing/2014/main" id="{4DA64D47-6586-4204-B3C6-21949964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1">
                <a:extLst>
                  <a:ext uri="{FF2B5EF4-FFF2-40B4-BE49-F238E27FC236}">
                    <a16:creationId xmlns:a16="http://schemas.microsoft.com/office/drawing/2014/main" id="{9FA465D8-D66A-4881-86AA-0056A912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2">
                <a:extLst>
                  <a:ext uri="{FF2B5EF4-FFF2-40B4-BE49-F238E27FC236}">
                    <a16:creationId xmlns:a16="http://schemas.microsoft.com/office/drawing/2014/main" id="{927F226A-7478-4C9A-82FF-A04120A6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3">
                <a:extLst>
                  <a:ext uri="{FF2B5EF4-FFF2-40B4-BE49-F238E27FC236}">
                    <a16:creationId xmlns:a16="http://schemas.microsoft.com/office/drawing/2014/main" id="{B8694441-9968-46C9-87B6-1EE6643A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4">
                <a:extLst>
                  <a:ext uri="{FF2B5EF4-FFF2-40B4-BE49-F238E27FC236}">
                    <a16:creationId xmlns:a16="http://schemas.microsoft.com/office/drawing/2014/main" id="{43A2CE0D-42DB-43F2-B3FB-F9D18660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5">
                <a:extLst>
                  <a:ext uri="{FF2B5EF4-FFF2-40B4-BE49-F238E27FC236}">
                    <a16:creationId xmlns:a16="http://schemas.microsoft.com/office/drawing/2014/main" id="{E3BE2458-B9FD-4FAF-B428-AE3CA909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6">
                <a:extLst>
                  <a:ext uri="{FF2B5EF4-FFF2-40B4-BE49-F238E27FC236}">
                    <a16:creationId xmlns:a16="http://schemas.microsoft.com/office/drawing/2014/main" id="{34D737A5-B7D2-4BCC-929B-173CC89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47">
                <a:extLst>
                  <a:ext uri="{FF2B5EF4-FFF2-40B4-BE49-F238E27FC236}">
                    <a16:creationId xmlns:a16="http://schemas.microsoft.com/office/drawing/2014/main" id="{08E2BF20-A139-412F-80F8-35EF835DA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48">
                <a:extLst>
                  <a:ext uri="{FF2B5EF4-FFF2-40B4-BE49-F238E27FC236}">
                    <a16:creationId xmlns:a16="http://schemas.microsoft.com/office/drawing/2014/main" id="{9810BB92-6302-473D-889E-8FF0C7D2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49">
                <a:extLst>
                  <a:ext uri="{FF2B5EF4-FFF2-40B4-BE49-F238E27FC236}">
                    <a16:creationId xmlns:a16="http://schemas.microsoft.com/office/drawing/2014/main" id="{9BD13BFF-46B0-40B8-BC2B-346A35A4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0">
                <a:extLst>
                  <a:ext uri="{FF2B5EF4-FFF2-40B4-BE49-F238E27FC236}">
                    <a16:creationId xmlns:a16="http://schemas.microsoft.com/office/drawing/2014/main" id="{4289AAF0-F0A8-4B03-AE18-CDBBECD5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1">
                <a:extLst>
                  <a:ext uri="{FF2B5EF4-FFF2-40B4-BE49-F238E27FC236}">
                    <a16:creationId xmlns:a16="http://schemas.microsoft.com/office/drawing/2014/main" id="{1B9DF524-4AB0-4AD3-91CD-81C8F55F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2">
                <a:extLst>
                  <a:ext uri="{FF2B5EF4-FFF2-40B4-BE49-F238E27FC236}">
                    <a16:creationId xmlns:a16="http://schemas.microsoft.com/office/drawing/2014/main" id="{D4E9B8EA-614E-472A-A7BE-A1AECC86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3">
                <a:extLst>
                  <a:ext uri="{FF2B5EF4-FFF2-40B4-BE49-F238E27FC236}">
                    <a16:creationId xmlns:a16="http://schemas.microsoft.com/office/drawing/2014/main" id="{B763BD86-1163-42B6-9D96-4D4425AE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4">
                <a:extLst>
                  <a:ext uri="{FF2B5EF4-FFF2-40B4-BE49-F238E27FC236}">
                    <a16:creationId xmlns:a16="http://schemas.microsoft.com/office/drawing/2014/main" id="{AA50301B-78B8-4B5E-951F-C1D029FE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5">
                <a:extLst>
                  <a:ext uri="{FF2B5EF4-FFF2-40B4-BE49-F238E27FC236}">
                    <a16:creationId xmlns:a16="http://schemas.microsoft.com/office/drawing/2014/main" id="{5510B6D1-AF4E-42FF-AA69-AD72722B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6">
                <a:extLst>
                  <a:ext uri="{FF2B5EF4-FFF2-40B4-BE49-F238E27FC236}">
                    <a16:creationId xmlns:a16="http://schemas.microsoft.com/office/drawing/2014/main" id="{96D44E47-82F4-431E-8E57-84B15A80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57">
                <a:extLst>
                  <a:ext uri="{FF2B5EF4-FFF2-40B4-BE49-F238E27FC236}">
                    <a16:creationId xmlns:a16="http://schemas.microsoft.com/office/drawing/2014/main" id="{9325361C-DB1E-4866-B83C-B0E332A1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58">
                <a:extLst>
                  <a:ext uri="{FF2B5EF4-FFF2-40B4-BE49-F238E27FC236}">
                    <a16:creationId xmlns:a16="http://schemas.microsoft.com/office/drawing/2014/main" id="{7AB4DF4C-CF10-4C29-B169-5BBA8D8B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59">
                <a:extLst>
                  <a:ext uri="{FF2B5EF4-FFF2-40B4-BE49-F238E27FC236}">
                    <a16:creationId xmlns:a16="http://schemas.microsoft.com/office/drawing/2014/main" id="{5EB0DBB9-2F21-4EDD-8CD1-3B3FA9FD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0">
                <a:extLst>
                  <a:ext uri="{FF2B5EF4-FFF2-40B4-BE49-F238E27FC236}">
                    <a16:creationId xmlns:a16="http://schemas.microsoft.com/office/drawing/2014/main" id="{43BB501E-23C7-470B-9DCD-A9051BEA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1">
                <a:extLst>
                  <a:ext uri="{FF2B5EF4-FFF2-40B4-BE49-F238E27FC236}">
                    <a16:creationId xmlns:a16="http://schemas.microsoft.com/office/drawing/2014/main" id="{61A8701D-F1D8-488E-98EA-6AC88B86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2">
                <a:extLst>
                  <a:ext uri="{FF2B5EF4-FFF2-40B4-BE49-F238E27FC236}">
                    <a16:creationId xmlns:a16="http://schemas.microsoft.com/office/drawing/2014/main" id="{4C2D3852-85D4-4FA5-92DC-6566532B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3">
                <a:extLst>
                  <a:ext uri="{FF2B5EF4-FFF2-40B4-BE49-F238E27FC236}">
                    <a16:creationId xmlns:a16="http://schemas.microsoft.com/office/drawing/2014/main" id="{A220A888-D143-4A05-8E8D-FBC864FD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4">
                <a:extLst>
                  <a:ext uri="{FF2B5EF4-FFF2-40B4-BE49-F238E27FC236}">
                    <a16:creationId xmlns:a16="http://schemas.microsoft.com/office/drawing/2014/main" id="{BFE7BCDF-3196-4857-9F50-25AA3C8B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5">
                <a:extLst>
                  <a:ext uri="{FF2B5EF4-FFF2-40B4-BE49-F238E27FC236}">
                    <a16:creationId xmlns:a16="http://schemas.microsoft.com/office/drawing/2014/main" id="{A7705447-6FDC-47A3-ADE4-997E935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66">
                <a:extLst>
                  <a:ext uri="{FF2B5EF4-FFF2-40B4-BE49-F238E27FC236}">
                    <a16:creationId xmlns:a16="http://schemas.microsoft.com/office/drawing/2014/main" id="{7FF4F797-855A-4578-99FC-9F79D393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67">
                <a:extLst>
                  <a:ext uri="{FF2B5EF4-FFF2-40B4-BE49-F238E27FC236}">
                    <a16:creationId xmlns:a16="http://schemas.microsoft.com/office/drawing/2014/main" id="{675B0D59-E859-46CA-9CF5-F4D9696B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68">
                <a:extLst>
                  <a:ext uri="{FF2B5EF4-FFF2-40B4-BE49-F238E27FC236}">
                    <a16:creationId xmlns:a16="http://schemas.microsoft.com/office/drawing/2014/main" id="{A69D0DF2-0CB5-4940-8DD5-93D54401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69">
                <a:extLst>
                  <a:ext uri="{FF2B5EF4-FFF2-40B4-BE49-F238E27FC236}">
                    <a16:creationId xmlns:a16="http://schemas.microsoft.com/office/drawing/2014/main" id="{3947381C-FD62-4C3B-A2D5-D60C0608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0">
                <a:extLst>
                  <a:ext uri="{FF2B5EF4-FFF2-40B4-BE49-F238E27FC236}">
                    <a16:creationId xmlns:a16="http://schemas.microsoft.com/office/drawing/2014/main" id="{63C527BE-06A2-4478-8740-47441CAF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1">
                <a:extLst>
                  <a:ext uri="{FF2B5EF4-FFF2-40B4-BE49-F238E27FC236}">
                    <a16:creationId xmlns:a16="http://schemas.microsoft.com/office/drawing/2014/main" id="{F1AD0E54-0460-40DF-9B52-CFA27762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2">
                <a:extLst>
                  <a:ext uri="{FF2B5EF4-FFF2-40B4-BE49-F238E27FC236}">
                    <a16:creationId xmlns:a16="http://schemas.microsoft.com/office/drawing/2014/main" id="{F4FD5B2F-FD2C-45C6-A13A-E71E85A8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3">
                <a:extLst>
                  <a:ext uri="{FF2B5EF4-FFF2-40B4-BE49-F238E27FC236}">
                    <a16:creationId xmlns:a16="http://schemas.microsoft.com/office/drawing/2014/main" id="{17D51546-4F0F-4D62-9422-063DCB4A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4">
                <a:extLst>
                  <a:ext uri="{FF2B5EF4-FFF2-40B4-BE49-F238E27FC236}">
                    <a16:creationId xmlns:a16="http://schemas.microsoft.com/office/drawing/2014/main" id="{2DA438D9-DC7C-4ECD-AE77-B22A62D8D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5">
                <a:extLst>
                  <a:ext uri="{FF2B5EF4-FFF2-40B4-BE49-F238E27FC236}">
                    <a16:creationId xmlns:a16="http://schemas.microsoft.com/office/drawing/2014/main" id="{FB72A7CE-6600-4BAD-BBB1-72ACFF2F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76">
                <a:extLst>
                  <a:ext uri="{FF2B5EF4-FFF2-40B4-BE49-F238E27FC236}">
                    <a16:creationId xmlns:a16="http://schemas.microsoft.com/office/drawing/2014/main" id="{B6C5253D-31F9-457C-8002-1C893D8B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77">
                <a:extLst>
                  <a:ext uri="{FF2B5EF4-FFF2-40B4-BE49-F238E27FC236}">
                    <a16:creationId xmlns:a16="http://schemas.microsoft.com/office/drawing/2014/main" id="{03F6FD51-A17A-4B9A-ADD1-B6D3020B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78">
                <a:extLst>
                  <a:ext uri="{FF2B5EF4-FFF2-40B4-BE49-F238E27FC236}">
                    <a16:creationId xmlns:a16="http://schemas.microsoft.com/office/drawing/2014/main" id="{A352B404-7165-4A9A-BDB7-E29E7F6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79">
                <a:extLst>
                  <a:ext uri="{FF2B5EF4-FFF2-40B4-BE49-F238E27FC236}">
                    <a16:creationId xmlns:a16="http://schemas.microsoft.com/office/drawing/2014/main" id="{01AD9900-1D7C-438A-A34E-DEEE5D1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0">
                <a:extLst>
                  <a:ext uri="{FF2B5EF4-FFF2-40B4-BE49-F238E27FC236}">
                    <a16:creationId xmlns:a16="http://schemas.microsoft.com/office/drawing/2014/main" id="{778BE58C-2AA0-428F-AD71-AD96EDDB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1">
                <a:extLst>
                  <a:ext uri="{FF2B5EF4-FFF2-40B4-BE49-F238E27FC236}">
                    <a16:creationId xmlns:a16="http://schemas.microsoft.com/office/drawing/2014/main" id="{37ECC038-F5E3-49F8-A3D6-0CCE7866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2">
                <a:extLst>
                  <a:ext uri="{FF2B5EF4-FFF2-40B4-BE49-F238E27FC236}">
                    <a16:creationId xmlns:a16="http://schemas.microsoft.com/office/drawing/2014/main" id="{856554A8-B1AE-4763-A4B6-87E50B1A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3">
                <a:extLst>
                  <a:ext uri="{FF2B5EF4-FFF2-40B4-BE49-F238E27FC236}">
                    <a16:creationId xmlns:a16="http://schemas.microsoft.com/office/drawing/2014/main" id="{08F0B0B7-2587-4CE7-AA6E-533B127E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4">
                <a:extLst>
                  <a:ext uri="{FF2B5EF4-FFF2-40B4-BE49-F238E27FC236}">
                    <a16:creationId xmlns:a16="http://schemas.microsoft.com/office/drawing/2014/main" id="{F7D0DE70-6372-4F82-8175-A697869B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5">
                <a:extLst>
                  <a:ext uri="{FF2B5EF4-FFF2-40B4-BE49-F238E27FC236}">
                    <a16:creationId xmlns:a16="http://schemas.microsoft.com/office/drawing/2014/main" id="{AB7C99EE-5F10-4FF5-8EB1-26CD5AFA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86">
                <a:extLst>
                  <a:ext uri="{FF2B5EF4-FFF2-40B4-BE49-F238E27FC236}">
                    <a16:creationId xmlns:a16="http://schemas.microsoft.com/office/drawing/2014/main" id="{8C6793A3-D82E-4958-8836-F4FFDCD5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87">
                <a:extLst>
                  <a:ext uri="{FF2B5EF4-FFF2-40B4-BE49-F238E27FC236}">
                    <a16:creationId xmlns:a16="http://schemas.microsoft.com/office/drawing/2014/main" id="{AF7AD6D8-B11C-4C1E-9E51-AF45FA68A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88">
                <a:extLst>
                  <a:ext uri="{FF2B5EF4-FFF2-40B4-BE49-F238E27FC236}">
                    <a16:creationId xmlns:a16="http://schemas.microsoft.com/office/drawing/2014/main" id="{754DCEF8-D316-4BBD-83C3-9288728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89">
                <a:extLst>
                  <a:ext uri="{FF2B5EF4-FFF2-40B4-BE49-F238E27FC236}">
                    <a16:creationId xmlns:a16="http://schemas.microsoft.com/office/drawing/2014/main" id="{CB361161-5CBA-4354-865D-F0129473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0">
                <a:extLst>
                  <a:ext uri="{FF2B5EF4-FFF2-40B4-BE49-F238E27FC236}">
                    <a16:creationId xmlns:a16="http://schemas.microsoft.com/office/drawing/2014/main" id="{AD2AFEFB-E691-4ED8-A7BD-3B92A1A9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1">
                <a:extLst>
                  <a:ext uri="{FF2B5EF4-FFF2-40B4-BE49-F238E27FC236}">
                    <a16:creationId xmlns:a16="http://schemas.microsoft.com/office/drawing/2014/main" id="{212C0484-785F-420F-9C51-4DEDBF90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2">
                <a:extLst>
                  <a:ext uri="{FF2B5EF4-FFF2-40B4-BE49-F238E27FC236}">
                    <a16:creationId xmlns:a16="http://schemas.microsoft.com/office/drawing/2014/main" id="{E5831513-0925-4099-9286-D1FDA8BA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3">
                <a:extLst>
                  <a:ext uri="{FF2B5EF4-FFF2-40B4-BE49-F238E27FC236}">
                    <a16:creationId xmlns:a16="http://schemas.microsoft.com/office/drawing/2014/main" id="{D595A361-69A2-4AD6-8BC4-FCCA356B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4">
                <a:extLst>
                  <a:ext uri="{FF2B5EF4-FFF2-40B4-BE49-F238E27FC236}">
                    <a16:creationId xmlns:a16="http://schemas.microsoft.com/office/drawing/2014/main" id="{52930A1F-F9CB-40DA-BF76-E7CEA64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5">
                <a:extLst>
                  <a:ext uri="{FF2B5EF4-FFF2-40B4-BE49-F238E27FC236}">
                    <a16:creationId xmlns:a16="http://schemas.microsoft.com/office/drawing/2014/main" id="{DD891777-3B45-4CF5-9AC3-CDAC0AA91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196">
                <a:extLst>
                  <a:ext uri="{FF2B5EF4-FFF2-40B4-BE49-F238E27FC236}">
                    <a16:creationId xmlns:a16="http://schemas.microsoft.com/office/drawing/2014/main" id="{B9916C6D-6EBE-4106-BF62-CA675604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197">
                <a:extLst>
                  <a:ext uri="{FF2B5EF4-FFF2-40B4-BE49-F238E27FC236}">
                    <a16:creationId xmlns:a16="http://schemas.microsoft.com/office/drawing/2014/main" id="{C3403D69-CE7F-49D8-9F7D-6E56954A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198">
                <a:extLst>
                  <a:ext uri="{FF2B5EF4-FFF2-40B4-BE49-F238E27FC236}">
                    <a16:creationId xmlns:a16="http://schemas.microsoft.com/office/drawing/2014/main" id="{8092B78B-623F-407E-BF67-90F1A831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199">
                <a:extLst>
                  <a:ext uri="{FF2B5EF4-FFF2-40B4-BE49-F238E27FC236}">
                    <a16:creationId xmlns:a16="http://schemas.microsoft.com/office/drawing/2014/main" id="{F4CA7247-1986-4287-AECC-D4811062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0">
                <a:extLst>
                  <a:ext uri="{FF2B5EF4-FFF2-40B4-BE49-F238E27FC236}">
                    <a16:creationId xmlns:a16="http://schemas.microsoft.com/office/drawing/2014/main" id="{2229C320-0BEA-4B73-9526-3A54F523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1">
                <a:extLst>
                  <a:ext uri="{FF2B5EF4-FFF2-40B4-BE49-F238E27FC236}">
                    <a16:creationId xmlns:a16="http://schemas.microsoft.com/office/drawing/2014/main" id="{0FD7BA16-02A6-42C7-BAB8-462AE761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2">
                <a:extLst>
                  <a:ext uri="{FF2B5EF4-FFF2-40B4-BE49-F238E27FC236}">
                    <a16:creationId xmlns:a16="http://schemas.microsoft.com/office/drawing/2014/main" id="{FBBBE6AB-F376-4424-AAEE-EF06D608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3">
                <a:extLst>
                  <a:ext uri="{FF2B5EF4-FFF2-40B4-BE49-F238E27FC236}">
                    <a16:creationId xmlns:a16="http://schemas.microsoft.com/office/drawing/2014/main" id="{A4EA2CE2-07CE-4613-8540-3320C16D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4">
                <a:extLst>
                  <a:ext uri="{FF2B5EF4-FFF2-40B4-BE49-F238E27FC236}">
                    <a16:creationId xmlns:a16="http://schemas.microsoft.com/office/drawing/2014/main" id="{9DE55D72-3AF1-46F1-BBA5-F2B2AE59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5">
                <a:extLst>
                  <a:ext uri="{FF2B5EF4-FFF2-40B4-BE49-F238E27FC236}">
                    <a16:creationId xmlns:a16="http://schemas.microsoft.com/office/drawing/2014/main" id="{669A4F7B-80CF-4FCE-BD2E-EDE1308D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06">
                <a:extLst>
                  <a:ext uri="{FF2B5EF4-FFF2-40B4-BE49-F238E27FC236}">
                    <a16:creationId xmlns:a16="http://schemas.microsoft.com/office/drawing/2014/main" id="{730B0969-F2F4-4680-AF93-FE72BE8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07">
                <a:extLst>
                  <a:ext uri="{FF2B5EF4-FFF2-40B4-BE49-F238E27FC236}">
                    <a16:creationId xmlns:a16="http://schemas.microsoft.com/office/drawing/2014/main" id="{345AD6E2-0CAB-4ED4-B018-4447228B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08">
                <a:extLst>
                  <a:ext uri="{FF2B5EF4-FFF2-40B4-BE49-F238E27FC236}">
                    <a16:creationId xmlns:a16="http://schemas.microsoft.com/office/drawing/2014/main" id="{57BDE2A8-FDA3-4D59-B0B5-1F9F499C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09">
                <a:extLst>
                  <a:ext uri="{FF2B5EF4-FFF2-40B4-BE49-F238E27FC236}">
                    <a16:creationId xmlns:a16="http://schemas.microsoft.com/office/drawing/2014/main" id="{2ADB6D5A-6B14-4466-94E6-110E955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0">
                <a:extLst>
                  <a:ext uri="{FF2B5EF4-FFF2-40B4-BE49-F238E27FC236}">
                    <a16:creationId xmlns:a16="http://schemas.microsoft.com/office/drawing/2014/main" id="{B97A6BF6-EA92-497F-8A73-845B9361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1">
                <a:extLst>
                  <a:ext uri="{FF2B5EF4-FFF2-40B4-BE49-F238E27FC236}">
                    <a16:creationId xmlns:a16="http://schemas.microsoft.com/office/drawing/2014/main" id="{A89D9931-8931-4230-B3D0-12CC1EAA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2">
                <a:extLst>
                  <a:ext uri="{FF2B5EF4-FFF2-40B4-BE49-F238E27FC236}">
                    <a16:creationId xmlns:a16="http://schemas.microsoft.com/office/drawing/2014/main" id="{C66E223D-0492-41A7-A517-ADBA4B06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3">
                <a:extLst>
                  <a:ext uri="{FF2B5EF4-FFF2-40B4-BE49-F238E27FC236}">
                    <a16:creationId xmlns:a16="http://schemas.microsoft.com/office/drawing/2014/main" id="{633C7683-2A93-4CF7-AA0C-AFAF2453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4">
                <a:extLst>
                  <a:ext uri="{FF2B5EF4-FFF2-40B4-BE49-F238E27FC236}">
                    <a16:creationId xmlns:a16="http://schemas.microsoft.com/office/drawing/2014/main" id="{FEC29947-0CFB-452C-AA61-7D0F0AD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5">
                <a:extLst>
                  <a:ext uri="{FF2B5EF4-FFF2-40B4-BE49-F238E27FC236}">
                    <a16:creationId xmlns:a16="http://schemas.microsoft.com/office/drawing/2014/main" id="{D1A1BADA-DE97-4A8F-BBD4-FDDBB3ED9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16">
                <a:extLst>
                  <a:ext uri="{FF2B5EF4-FFF2-40B4-BE49-F238E27FC236}">
                    <a16:creationId xmlns:a16="http://schemas.microsoft.com/office/drawing/2014/main" id="{14A532A0-CB74-4525-B8D7-B1715AF6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17">
                <a:extLst>
                  <a:ext uri="{FF2B5EF4-FFF2-40B4-BE49-F238E27FC236}">
                    <a16:creationId xmlns:a16="http://schemas.microsoft.com/office/drawing/2014/main" id="{7CD95ECB-AE9B-4228-B694-F89AC0DE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18">
                <a:extLst>
                  <a:ext uri="{FF2B5EF4-FFF2-40B4-BE49-F238E27FC236}">
                    <a16:creationId xmlns:a16="http://schemas.microsoft.com/office/drawing/2014/main" id="{38AB5022-1826-49F6-88EF-3CEC4636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19">
                <a:extLst>
                  <a:ext uri="{FF2B5EF4-FFF2-40B4-BE49-F238E27FC236}">
                    <a16:creationId xmlns:a16="http://schemas.microsoft.com/office/drawing/2014/main" id="{D317A466-679D-48FE-81C2-F634087F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0">
                <a:extLst>
                  <a:ext uri="{FF2B5EF4-FFF2-40B4-BE49-F238E27FC236}">
                    <a16:creationId xmlns:a16="http://schemas.microsoft.com/office/drawing/2014/main" id="{65F68C0F-0DA5-435C-B690-A358D17F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1">
                <a:extLst>
                  <a:ext uri="{FF2B5EF4-FFF2-40B4-BE49-F238E27FC236}">
                    <a16:creationId xmlns:a16="http://schemas.microsoft.com/office/drawing/2014/main" id="{AD6640C4-0E52-47DD-B0BF-373126D9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2">
                <a:extLst>
                  <a:ext uri="{FF2B5EF4-FFF2-40B4-BE49-F238E27FC236}">
                    <a16:creationId xmlns:a16="http://schemas.microsoft.com/office/drawing/2014/main" id="{903F283D-F54F-4B5A-AA9D-591616D5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3">
                <a:extLst>
                  <a:ext uri="{FF2B5EF4-FFF2-40B4-BE49-F238E27FC236}">
                    <a16:creationId xmlns:a16="http://schemas.microsoft.com/office/drawing/2014/main" id="{073D602C-A3EB-4BDF-B4DC-5DD11D0FF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4">
                <a:extLst>
                  <a:ext uri="{FF2B5EF4-FFF2-40B4-BE49-F238E27FC236}">
                    <a16:creationId xmlns:a16="http://schemas.microsoft.com/office/drawing/2014/main" id="{65393F65-17C4-43AB-A8D6-6D4A8655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5">
                <a:extLst>
                  <a:ext uri="{FF2B5EF4-FFF2-40B4-BE49-F238E27FC236}">
                    <a16:creationId xmlns:a16="http://schemas.microsoft.com/office/drawing/2014/main" id="{6D5F7F48-9176-462B-B3DF-79B23134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26">
                <a:extLst>
                  <a:ext uri="{FF2B5EF4-FFF2-40B4-BE49-F238E27FC236}">
                    <a16:creationId xmlns:a16="http://schemas.microsoft.com/office/drawing/2014/main" id="{55DA7641-EAF6-4330-A596-0F9FA66F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27">
                <a:extLst>
                  <a:ext uri="{FF2B5EF4-FFF2-40B4-BE49-F238E27FC236}">
                    <a16:creationId xmlns:a16="http://schemas.microsoft.com/office/drawing/2014/main" id="{E1A28477-1835-4970-A18D-2EA99E1D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28">
                <a:extLst>
                  <a:ext uri="{FF2B5EF4-FFF2-40B4-BE49-F238E27FC236}">
                    <a16:creationId xmlns:a16="http://schemas.microsoft.com/office/drawing/2014/main" id="{158789E5-0093-4F0F-92C1-F7B7CEFC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29">
                <a:extLst>
                  <a:ext uri="{FF2B5EF4-FFF2-40B4-BE49-F238E27FC236}">
                    <a16:creationId xmlns:a16="http://schemas.microsoft.com/office/drawing/2014/main" id="{C59B5417-FB5A-459B-9FD0-5FF93EE4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0">
                <a:extLst>
                  <a:ext uri="{FF2B5EF4-FFF2-40B4-BE49-F238E27FC236}">
                    <a16:creationId xmlns:a16="http://schemas.microsoft.com/office/drawing/2014/main" id="{48B43F73-822A-4414-A492-ADDD94F0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1">
                <a:extLst>
                  <a:ext uri="{FF2B5EF4-FFF2-40B4-BE49-F238E27FC236}">
                    <a16:creationId xmlns:a16="http://schemas.microsoft.com/office/drawing/2014/main" id="{6CB0BD0D-F6FC-4305-85DB-CF380F5B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2">
                <a:extLst>
                  <a:ext uri="{FF2B5EF4-FFF2-40B4-BE49-F238E27FC236}">
                    <a16:creationId xmlns:a16="http://schemas.microsoft.com/office/drawing/2014/main" id="{CBE0B001-BDFC-48F9-8B30-15C0A4B6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3">
                <a:extLst>
                  <a:ext uri="{FF2B5EF4-FFF2-40B4-BE49-F238E27FC236}">
                    <a16:creationId xmlns:a16="http://schemas.microsoft.com/office/drawing/2014/main" id="{EE1915F0-E843-4CB5-A62E-2201AF01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4">
                <a:extLst>
                  <a:ext uri="{FF2B5EF4-FFF2-40B4-BE49-F238E27FC236}">
                    <a16:creationId xmlns:a16="http://schemas.microsoft.com/office/drawing/2014/main" id="{6E425D32-1C57-4311-B96F-481863529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5">
                <a:extLst>
                  <a:ext uri="{FF2B5EF4-FFF2-40B4-BE49-F238E27FC236}">
                    <a16:creationId xmlns:a16="http://schemas.microsoft.com/office/drawing/2014/main" id="{D362B87A-7226-40CA-8639-B10A2BCA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36">
                <a:extLst>
                  <a:ext uri="{FF2B5EF4-FFF2-40B4-BE49-F238E27FC236}">
                    <a16:creationId xmlns:a16="http://schemas.microsoft.com/office/drawing/2014/main" id="{FCC55827-6152-4363-98FE-010F422C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37">
                <a:extLst>
                  <a:ext uri="{FF2B5EF4-FFF2-40B4-BE49-F238E27FC236}">
                    <a16:creationId xmlns:a16="http://schemas.microsoft.com/office/drawing/2014/main" id="{42A2DE78-DDA5-4B7E-9FC1-F852846D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38">
                <a:extLst>
                  <a:ext uri="{FF2B5EF4-FFF2-40B4-BE49-F238E27FC236}">
                    <a16:creationId xmlns:a16="http://schemas.microsoft.com/office/drawing/2014/main" id="{C277BF62-50D4-4473-A18E-CB98D52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Freeform 1239">
                <a:extLst>
                  <a:ext uri="{FF2B5EF4-FFF2-40B4-BE49-F238E27FC236}">
                    <a16:creationId xmlns:a16="http://schemas.microsoft.com/office/drawing/2014/main" id="{8149B515-ECC7-4D45-A009-4F03603E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3" name="Freeform 1240">
                <a:extLst>
                  <a:ext uri="{FF2B5EF4-FFF2-40B4-BE49-F238E27FC236}">
                    <a16:creationId xmlns:a16="http://schemas.microsoft.com/office/drawing/2014/main" id="{08902193-8F16-4A27-B871-CD8ED454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4" name="Freeform 1241">
                <a:extLst>
                  <a:ext uri="{FF2B5EF4-FFF2-40B4-BE49-F238E27FC236}">
                    <a16:creationId xmlns:a16="http://schemas.microsoft.com/office/drawing/2014/main" id="{13C326F6-0B00-4621-8BD0-7D4DAC7E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5" name="Freeform 1242">
                <a:extLst>
                  <a:ext uri="{FF2B5EF4-FFF2-40B4-BE49-F238E27FC236}">
                    <a16:creationId xmlns:a16="http://schemas.microsoft.com/office/drawing/2014/main" id="{79CED9F8-0991-4BCB-A484-BBEA42F08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6" name="Rectangle 1243">
                <a:extLst>
                  <a:ext uri="{FF2B5EF4-FFF2-40B4-BE49-F238E27FC236}">
                    <a16:creationId xmlns:a16="http://schemas.microsoft.com/office/drawing/2014/main" id="{1CAB3F78-399B-4A0C-BD2D-5DDEF6F0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4">
                <a:extLst>
                  <a:ext uri="{FF2B5EF4-FFF2-40B4-BE49-F238E27FC236}">
                    <a16:creationId xmlns:a16="http://schemas.microsoft.com/office/drawing/2014/main" id="{EB11D8A8-24F3-4834-BE81-A2E02064D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5">
                <a:extLst>
                  <a:ext uri="{FF2B5EF4-FFF2-40B4-BE49-F238E27FC236}">
                    <a16:creationId xmlns:a16="http://schemas.microsoft.com/office/drawing/2014/main" id="{9C45B514-5B44-4C98-8F4A-257E0E2A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9" name="Rectangle 1246">
                <a:extLst>
                  <a:ext uri="{FF2B5EF4-FFF2-40B4-BE49-F238E27FC236}">
                    <a16:creationId xmlns:a16="http://schemas.microsoft.com/office/drawing/2014/main" id="{7477F9A3-F5B2-4ECE-A358-9675093CB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0" name="Rectangle 1247">
                <a:extLst>
                  <a:ext uri="{FF2B5EF4-FFF2-40B4-BE49-F238E27FC236}">
                    <a16:creationId xmlns:a16="http://schemas.microsoft.com/office/drawing/2014/main" id="{94626C0B-2FF9-410A-AC66-71225AE0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1" name="Rectangle 1248">
                <a:extLst>
                  <a:ext uri="{FF2B5EF4-FFF2-40B4-BE49-F238E27FC236}">
                    <a16:creationId xmlns:a16="http://schemas.microsoft.com/office/drawing/2014/main" id="{81D88B9B-6EB1-4C8F-AF93-075FCFAD4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2" name="Rectangle 1249">
                <a:extLst>
                  <a:ext uri="{FF2B5EF4-FFF2-40B4-BE49-F238E27FC236}">
                    <a16:creationId xmlns:a16="http://schemas.microsoft.com/office/drawing/2014/main" id="{7405FD67-B099-4D5B-BC79-A7DA62126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7" name="CaixaDeTexto 1">
            <a:extLst>
              <a:ext uri="{FF2B5EF4-FFF2-40B4-BE49-F238E27FC236}">
                <a16:creationId xmlns:a16="http://schemas.microsoft.com/office/drawing/2014/main" id="{82EECDCC-7159-C9F6-8412-C450AD09347E}"/>
              </a:ext>
            </a:extLst>
          </p:cNvPr>
          <p:cNvSpPr txBox="1"/>
          <p:nvPr/>
        </p:nvSpPr>
        <p:spPr>
          <a:xfrm>
            <a:off x="8458612" y="1890583"/>
            <a:ext cx="381457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01 – Condições das lavouras do estado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0A6E81CE-DB59-A59D-BE59-CA396F45F766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C5F5B49D-6696-6EBB-D9BF-791C5EDCDD13}"/>
              </a:ext>
            </a:extLst>
          </p:cNvPr>
          <p:cNvSpPr/>
          <p:nvPr/>
        </p:nvSpPr>
        <p:spPr>
          <a:xfrm>
            <a:off x="8458612" y="5272510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A91337D0-39D5-FCEB-A6B5-F45A49FC393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726949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1BF6884-9D79-4EA4-77C2-BD9920359A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3A180510-C5DA-4535-93D0-84364F627D46}"/>
              </a:ext>
            </a:extLst>
          </p:cNvPr>
          <p:cNvSpPr txBox="1"/>
          <p:nvPr/>
        </p:nvSpPr>
        <p:spPr>
          <a:xfrm>
            <a:off x="-291424" y="156944"/>
            <a:ext cx="255152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DO ESTADO EM NÚMEROS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6" name="Group 878">
            <a:extLst>
              <a:ext uri="{FF2B5EF4-FFF2-40B4-BE49-F238E27FC236}">
                <a16:creationId xmlns:a16="http://schemas.microsoft.com/office/drawing/2014/main" id="{D3267F25-720E-4EBF-A76B-82C2C7B8FA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17" name="Group 1079">
              <a:extLst>
                <a:ext uri="{FF2B5EF4-FFF2-40B4-BE49-F238E27FC236}">
                  <a16:creationId xmlns:a16="http://schemas.microsoft.com/office/drawing/2014/main" id="{8658EB9F-6F87-45E9-A499-8C3D607D0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89" name="Freeform 879">
                <a:extLst>
                  <a:ext uri="{FF2B5EF4-FFF2-40B4-BE49-F238E27FC236}">
                    <a16:creationId xmlns:a16="http://schemas.microsoft.com/office/drawing/2014/main" id="{F46252B2-816F-49DC-8E77-ADB06E9CD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0" name="Freeform 880">
                <a:extLst>
                  <a:ext uri="{FF2B5EF4-FFF2-40B4-BE49-F238E27FC236}">
                    <a16:creationId xmlns:a16="http://schemas.microsoft.com/office/drawing/2014/main" id="{93832200-FDDA-4D8A-B837-29A7712A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1" name="Freeform 881">
                <a:extLst>
                  <a:ext uri="{FF2B5EF4-FFF2-40B4-BE49-F238E27FC236}">
                    <a16:creationId xmlns:a16="http://schemas.microsoft.com/office/drawing/2014/main" id="{16D0CB88-6C71-4CC3-A7BD-64BC0ACB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2" name="Freeform 882">
                <a:extLst>
                  <a:ext uri="{FF2B5EF4-FFF2-40B4-BE49-F238E27FC236}">
                    <a16:creationId xmlns:a16="http://schemas.microsoft.com/office/drawing/2014/main" id="{04DFABDE-7509-4AA3-B217-FB944EF4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3" name="Freeform 883">
                <a:extLst>
                  <a:ext uri="{FF2B5EF4-FFF2-40B4-BE49-F238E27FC236}">
                    <a16:creationId xmlns:a16="http://schemas.microsoft.com/office/drawing/2014/main" id="{2BC77E69-8A9B-4480-98C5-CD543B6D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4">
                <a:extLst>
                  <a:ext uri="{FF2B5EF4-FFF2-40B4-BE49-F238E27FC236}">
                    <a16:creationId xmlns:a16="http://schemas.microsoft.com/office/drawing/2014/main" id="{67DD47E5-C198-49C1-A54A-888BA092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5">
                <a:extLst>
                  <a:ext uri="{FF2B5EF4-FFF2-40B4-BE49-F238E27FC236}">
                    <a16:creationId xmlns:a16="http://schemas.microsoft.com/office/drawing/2014/main" id="{4E4B86BE-6E0D-48A5-BFC5-74202DF8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6">
                <a:extLst>
                  <a:ext uri="{FF2B5EF4-FFF2-40B4-BE49-F238E27FC236}">
                    <a16:creationId xmlns:a16="http://schemas.microsoft.com/office/drawing/2014/main" id="{50B1A023-96C0-4FFA-8521-49F6DF0B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7">
                <a:extLst>
                  <a:ext uri="{FF2B5EF4-FFF2-40B4-BE49-F238E27FC236}">
                    <a16:creationId xmlns:a16="http://schemas.microsoft.com/office/drawing/2014/main" id="{185A2452-C2F1-4375-97D1-9466522303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8">
                <a:extLst>
                  <a:ext uri="{FF2B5EF4-FFF2-40B4-BE49-F238E27FC236}">
                    <a16:creationId xmlns:a16="http://schemas.microsoft.com/office/drawing/2014/main" id="{EB423448-684A-4C36-842C-633E1E3D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9">
                <a:extLst>
                  <a:ext uri="{FF2B5EF4-FFF2-40B4-BE49-F238E27FC236}">
                    <a16:creationId xmlns:a16="http://schemas.microsoft.com/office/drawing/2014/main" id="{ABC90D1C-948C-4726-A561-B65030517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90">
                <a:extLst>
                  <a:ext uri="{FF2B5EF4-FFF2-40B4-BE49-F238E27FC236}">
                    <a16:creationId xmlns:a16="http://schemas.microsoft.com/office/drawing/2014/main" id="{E471CB00-5AC6-4072-9AEA-FAE3EF1B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91">
                <a:extLst>
                  <a:ext uri="{FF2B5EF4-FFF2-40B4-BE49-F238E27FC236}">
                    <a16:creationId xmlns:a16="http://schemas.microsoft.com/office/drawing/2014/main" id="{537E38E7-53CA-4A0B-B857-F1BA6C57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92">
                <a:extLst>
                  <a:ext uri="{FF2B5EF4-FFF2-40B4-BE49-F238E27FC236}">
                    <a16:creationId xmlns:a16="http://schemas.microsoft.com/office/drawing/2014/main" id="{3275CAE5-B89C-4C41-916D-18475BA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93">
                <a:extLst>
                  <a:ext uri="{FF2B5EF4-FFF2-40B4-BE49-F238E27FC236}">
                    <a16:creationId xmlns:a16="http://schemas.microsoft.com/office/drawing/2014/main" id="{2C2A9F98-D515-40AE-9104-6B6AED97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4">
                <a:extLst>
                  <a:ext uri="{FF2B5EF4-FFF2-40B4-BE49-F238E27FC236}">
                    <a16:creationId xmlns:a16="http://schemas.microsoft.com/office/drawing/2014/main" id="{6EDA24C9-9E1D-46F3-B6EB-754DE92C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5">
                <a:extLst>
                  <a:ext uri="{FF2B5EF4-FFF2-40B4-BE49-F238E27FC236}">
                    <a16:creationId xmlns:a16="http://schemas.microsoft.com/office/drawing/2014/main" id="{D1114CAF-D3D9-4499-90A8-B6078D40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6">
                <a:extLst>
                  <a:ext uri="{FF2B5EF4-FFF2-40B4-BE49-F238E27FC236}">
                    <a16:creationId xmlns:a16="http://schemas.microsoft.com/office/drawing/2014/main" id="{682A8001-A1B7-4F17-B4DC-485CDAD7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7">
                <a:extLst>
                  <a:ext uri="{FF2B5EF4-FFF2-40B4-BE49-F238E27FC236}">
                    <a16:creationId xmlns:a16="http://schemas.microsoft.com/office/drawing/2014/main" id="{60596E26-B12D-4201-9638-2324076A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8">
                <a:extLst>
                  <a:ext uri="{FF2B5EF4-FFF2-40B4-BE49-F238E27FC236}">
                    <a16:creationId xmlns:a16="http://schemas.microsoft.com/office/drawing/2014/main" id="{70F5E8FE-DB38-4F54-ABBA-11FB1459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9">
                <a:extLst>
                  <a:ext uri="{FF2B5EF4-FFF2-40B4-BE49-F238E27FC236}">
                    <a16:creationId xmlns:a16="http://schemas.microsoft.com/office/drawing/2014/main" id="{03C12800-7859-49B2-B628-F97B9BD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900">
                <a:extLst>
                  <a:ext uri="{FF2B5EF4-FFF2-40B4-BE49-F238E27FC236}">
                    <a16:creationId xmlns:a16="http://schemas.microsoft.com/office/drawing/2014/main" id="{8FCFF91B-DBED-481D-97C4-A8F2918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901">
                <a:extLst>
                  <a:ext uri="{FF2B5EF4-FFF2-40B4-BE49-F238E27FC236}">
                    <a16:creationId xmlns:a16="http://schemas.microsoft.com/office/drawing/2014/main" id="{E4026CB4-5E66-438F-A36E-46D64AD7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902">
                <a:extLst>
                  <a:ext uri="{FF2B5EF4-FFF2-40B4-BE49-F238E27FC236}">
                    <a16:creationId xmlns:a16="http://schemas.microsoft.com/office/drawing/2014/main" id="{C846BFB1-3012-4202-998A-9AC403CBD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903">
                <a:extLst>
                  <a:ext uri="{FF2B5EF4-FFF2-40B4-BE49-F238E27FC236}">
                    <a16:creationId xmlns:a16="http://schemas.microsoft.com/office/drawing/2014/main" id="{4BF22E94-F051-4F9F-8293-971D562F4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4">
                <a:extLst>
                  <a:ext uri="{FF2B5EF4-FFF2-40B4-BE49-F238E27FC236}">
                    <a16:creationId xmlns:a16="http://schemas.microsoft.com/office/drawing/2014/main" id="{373831CD-D2F5-4609-8B09-6F324B1D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5">
                <a:extLst>
                  <a:ext uri="{FF2B5EF4-FFF2-40B4-BE49-F238E27FC236}">
                    <a16:creationId xmlns:a16="http://schemas.microsoft.com/office/drawing/2014/main" id="{72848D9A-E82E-4179-A2FD-7C29BCC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6">
                <a:extLst>
                  <a:ext uri="{FF2B5EF4-FFF2-40B4-BE49-F238E27FC236}">
                    <a16:creationId xmlns:a16="http://schemas.microsoft.com/office/drawing/2014/main" id="{9B050DD3-13C5-49A3-88BE-4E2209DE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7">
                <a:extLst>
                  <a:ext uri="{FF2B5EF4-FFF2-40B4-BE49-F238E27FC236}">
                    <a16:creationId xmlns:a16="http://schemas.microsoft.com/office/drawing/2014/main" id="{6A865DC4-9581-44B0-97C9-2A883DAE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8">
                <a:extLst>
                  <a:ext uri="{FF2B5EF4-FFF2-40B4-BE49-F238E27FC236}">
                    <a16:creationId xmlns:a16="http://schemas.microsoft.com/office/drawing/2014/main" id="{32E58D22-8A9B-4548-BCE8-7712D1E0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9">
                <a:extLst>
                  <a:ext uri="{FF2B5EF4-FFF2-40B4-BE49-F238E27FC236}">
                    <a16:creationId xmlns:a16="http://schemas.microsoft.com/office/drawing/2014/main" id="{ED21BB2A-0075-4544-BE1C-69A9D4B0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10">
                <a:extLst>
                  <a:ext uri="{FF2B5EF4-FFF2-40B4-BE49-F238E27FC236}">
                    <a16:creationId xmlns:a16="http://schemas.microsoft.com/office/drawing/2014/main" id="{8F31CF9F-81F6-4327-AD4A-C042281B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11">
                <a:extLst>
                  <a:ext uri="{FF2B5EF4-FFF2-40B4-BE49-F238E27FC236}">
                    <a16:creationId xmlns:a16="http://schemas.microsoft.com/office/drawing/2014/main" id="{7E06AD8D-26CE-4F89-9AF9-8274ED36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12">
                <a:extLst>
                  <a:ext uri="{FF2B5EF4-FFF2-40B4-BE49-F238E27FC236}">
                    <a16:creationId xmlns:a16="http://schemas.microsoft.com/office/drawing/2014/main" id="{F489F83D-7BF5-41A3-9DC2-D9A191AF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13">
                <a:extLst>
                  <a:ext uri="{FF2B5EF4-FFF2-40B4-BE49-F238E27FC236}">
                    <a16:creationId xmlns:a16="http://schemas.microsoft.com/office/drawing/2014/main" id="{65A8A42C-B6A5-4539-9EA0-F0C87D61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4">
                <a:extLst>
                  <a:ext uri="{FF2B5EF4-FFF2-40B4-BE49-F238E27FC236}">
                    <a16:creationId xmlns:a16="http://schemas.microsoft.com/office/drawing/2014/main" id="{032FDEA7-ACCB-4A7B-A705-C5F140CF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5">
                <a:extLst>
                  <a:ext uri="{FF2B5EF4-FFF2-40B4-BE49-F238E27FC236}">
                    <a16:creationId xmlns:a16="http://schemas.microsoft.com/office/drawing/2014/main" id="{D42669C2-D1A2-4A31-B992-FA270843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6">
                <a:extLst>
                  <a:ext uri="{FF2B5EF4-FFF2-40B4-BE49-F238E27FC236}">
                    <a16:creationId xmlns:a16="http://schemas.microsoft.com/office/drawing/2014/main" id="{E80CEF06-7195-44F4-8CC0-18C3E08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7">
                <a:extLst>
                  <a:ext uri="{FF2B5EF4-FFF2-40B4-BE49-F238E27FC236}">
                    <a16:creationId xmlns:a16="http://schemas.microsoft.com/office/drawing/2014/main" id="{F685D592-2B0F-4B6E-9EA5-CF9763CF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8">
                <a:extLst>
                  <a:ext uri="{FF2B5EF4-FFF2-40B4-BE49-F238E27FC236}">
                    <a16:creationId xmlns:a16="http://schemas.microsoft.com/office/drawing/2014/main" id="{99540A60-D67A-4AC7-B11D-A29F9789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9">
                <a:extLst>
                  <a:ext uri="{FF2B5EF4-FFF2-40B4-BE49-F238E27FC236}">
                    <a16:creationId xmlns:a16="http://schemas.microsoft.com/office/drawing/2014/main" id="{A9AE7B82-2AFB-466C-A98A-431F5EF1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20">
                <a:extLst>
                  <a:ext uri="{FF2B5EF4-FFF2-40B4-BE49-F238E27FC236}">
                    <a16:creationId xmlns:a16="http://schemas.microsoft.com/office/drawing/2014/main" id="{4D483312-47E6-4E1B-B808-A32C7188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21">
                <a:extLst>
                  <a:ext uri="{FF2B5EF4-FFF2-40B4-BE49-F238E27FC236}">
                    <a16:creationId xmlns:a16="http://schemas.microsoft.com/office/drawing/2014/main" id="{38654BB4-36D1-46E0-9744-869ACB6F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22">
                <a:extLst>
                  <a:ext uri="{FF2B5EF4-FFF2-40B4-BE49-F238E27FC236}">
                    <a16:creationId xmlns:a16="http://schemas.microsoft.com/office/drawing/2014/main" id="{EB017274-6DC7-4F3B-A389-155A05BC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23">
                <a:extLst>
                  <a:ext uri="{FF2B5EF4-FFF2-40B4-BE49-F238E27FC236}">
                    <a16:creationId xmlns:a16="http://schemas.microsoft.com/office/drawing/2014/main" id="{AAE002B6-B139-4DBF-BCF7-DE50B03A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4">
                <a:extLst>
                  <a:ext uri="{FF2B5EF4-FFF2-40B4-BE49-F238E27FC236}">
                    <a16:creationId xmlns:a16="http://schemas.microsoft.com/office/drawing/2014/main" id="{822A7521-14FC-408A-A065-DFE77C99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5">
                <a:extLst>
                  <a:ext uri="{FF2B5EF4-FFF2-40B4-BE49-F238E27FC236}">
                    <a16:creationId xmlns:a16="http://schemas.microsoft.com/office/drawing/2014/main" id="{E47C327D-4C96-47BC-A787-5771B7AA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6">
                <a:extLst>
                  <a:ext uri="{FF2B5EF4-FFF2-40B4-BE49-F238E27FC236}">
                    <a16:creationId xmlns:a16="http://schemas.microsoft.com/office/drawing/2014/main" id="{1D1221E6-F76E-473B-8EE6-0524F0DE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7">
                <a:extLst>
                  <a:ext uri="{FF2B5EF4-FFF2-40B4-BE49-F238E27FC236}">
                    <a16:creationId xmlns:a16="http://schemas.microsoft.com/office/drawing/2014/main" id="{D8E7EB32-E5AD-4FD3-B8ED-ED2F2098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8">
                <a:extLst>
                  <a:ext uri="{FF2B5EF4-FFF2-40B4-BE49-F238E27FC236}">
                    <a16:creationId xmlns:a16="http://schemas.microsoft.com/office/drawing/2014/main" id="{C8D685BB-7329-446F-B11D-11C546DA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9">
                <a:extLst>
                  <a:ext uri="{FF2B5EF4-FFF2-40B4-BE49-F238E27FC236}">
                    <a16:creationId xmlns:a16="http://schemas.microsoft.com/office/drawing/2014/main" id="{98BF0AE4-4A51-4848-96ED-25CC6B0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30">
                <a:extLst>
                  <a:ext uri="{FF2B5EF4-FFF2-40B4-BE49-F238E27FC236}">
                    <a16:creationId xmlns:a16="http://schemas.microsoft.com/office/drawing/2014/main" id="{E4D61A30-FEA5-4941-AA29-7C70F13D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31">
                <a:extLst>
                  <a:ext uri="{FF2B5EF4-FFF2-40B4-BE49-F238E27FC236}">
                    <a16:creationId xmlns:a16="http://schemas.microsoft.com/office/drawing/2014/main" id="{6EB4E14A-F41A-4EF9-9605-6BED2ACD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32">
                <a:extLst>
                  <a:ext uri="{FF2B5EF4-FFF2-40B4-BE49-F238E27FC236}">
                    <a16:creationId xmlns:a16="http://schemas.microsoft.com/office/drawing/2014/main" id="{02A37BC0-743B-4A92-B0E9-6884BFE7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33">
                <a:extLst>
                  <a:ext uri="{FF2B5EF4-FFF2-40B4-BE49-F238E27FC236}">
                    <a16:creationId xmlns:a16="http://schemas.microsoft.com/office/drawing/2014/main" id="{80381424-6B72-4B3D-A4B9-B411705DB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4">
                <a:extLst>
                  <a:ext uri="{FF2B5EF4-FFF2-40B4-BE49-F238E27FC236}">
                    <a16:creationId xmlns:a16="http://schemas.microsoft.com/office/drawing/2014/main" id="{8C525AD1-F7AC-4409-AE9F-C063C595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5">
                <a:extLst>
                  <a:ext uri="{FF2B5EF4-FFF2-40B4-BE49-F238E27FC236}">
                    <a16:creationId xmlns:a16="http://schemas.microsoft.com/office/drawing/2014/main" id="{3F35A217-F0B9-4342-AC4F-FF2873E94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6">
                <a:extLst>
                  <a:ext uri="{FF2B5EF4-FFF2-40B4-BE49-F238E27FC236}">
                    <a16:creationId xmlns:a16="http://schemas.microsoft.com/office/drawing/2014/main" id="{9E46EDB9-8703-496E-86BF-5079B5F0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7">
                <a:extLst>
                  <a:ext uri="{FF2B5EF4-FFF2-40B4-BE49-F238E27FC236}">
                    <a16:creationId xmlns:a16="http://schemas.microsoft.com/office/drawing/2014/main" id="{A7CD33CF-B6C3-4B94-878E-334B67D1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8">
                <a:extLst>
                  <a:ext uri="{FF2B5EF4-FFF2-40B4-BE49-F238E27FC236}">
                    <a16:creationId xmlns:a16="http://schemas.microsoft.com/office/drawing/2014/main" id="{8ADD6BA5-9AE8-4C4D-ACCA-4EF62035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9">
                <a:extLst>
                  <a:ext uri="{FF2B5EF4-FFF2-40B4-BE49-F238E27FC236}">
                    <a16:creationId xmlns:a16="http://schemas.microsoft.com/office/drawing/2014/main" id="{A8920F48-FBB4-45D5-B69A-DB85273B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40">
                <a:extLst>
                  <a:ext uri="{FF2B5EF4-FFF2-40B4-BE49-F238E27FC236}">
                    <a16:creationId xmlns:a16="http://schemas.microsoft.com/office/drawing/2014/main" id="{7AC474F1-9F18-421D-A1AC-06F9BC9D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41">
                <a:extLst>
                  <a:ext uri="{FF2B5EF4-FFF2-40B4-BE49-F238E27FC236}">
                    <a16:creationId xmlns:a16="http://schemas.microsoft.com/office/drawing/2014/main" id="{4F96FE9F-33A8-4139-B9AA-5E6968C8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42">
                <a:extLst>
                  <a:ext uri="{FF2B5EF4-FFF2-40B4-BE49-F238E27FC236}">
                    <a16:creationId xmlns:a16="http://schemas.microsoft.com/office/drawing/2014/main" id="{1C5D2926-56F6-4D32-AA6B-CC6760369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43">
                <a:extLst>
                  <a:ext uri="{FF2B5EF4-FFF2-40B4-BE49-F238E27FC236}">
                    <a16:creationId xmlns:a16="http://schemas.microsoft.com/office/drawing/2014/main" id="{1EC17B7D-5520-45F9-9394-77F7A9CB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4">
                <a:extLst>
                  <a:ext uri="{FF2B5EF4-FFF2-40B4-BE49-F238E27FC236}">
                    <a16:creationId xmlns:a16="http://schemas.microsoft.com/office/drawing/2014/main" id="{CE2DF2F4-1ACA-4107-906F-D5D135BA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5">
                <a:extLst>
                  <a:ext uri="{FF2B5EF4-FFF2-40B4-BE49-F238E27FC236}">
                    <a16:creationId xmlns:a16="http://schemas.microsoft.com/office/drawing/2014/main" id="{C85DBC5B-9F82-41E3-9858-27CEA9E5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6">
                <a:extLst>
                  <a:ext uri="{FF2B5EF4-FFF2-40B4-BE49-F238E27FC236}">
                    <a16:creationId xmlns:a16="http://schemas.microsoft.com/office/drawing/2014/main" id="{62D58A7A-6331-4D7B-82E1-BE436B6F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7">
                <a:extLst>
                  <a:ext uri="{FF2B5EF4-FFF2-40B4-BE49-F238E27FC236}">
                    <a16:creationId xmlns:a16="http://schemas.microsoft.com/office/drawing/2014/main" id="{EFF308D5-A174-4783-8BF3-B0F09951C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8">
                <a:extLst>
                  <a:ext uri="{FF2B5EF4-FFF2-40B4-BE49-F238E27FC236}">
                    <a16:creationId xmlns:a16="http://schemas.microsoft.com/office/drawing/2014/main" id="{A2E4EEDF-12F7-456B-81AD-01338CFE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9">
                <a:extLst>
                  <a:ext uri="{FF2B5EF4-FFF2-40B4-BE49-F238E27FC236}">
                    <a16:creationId xmlns:a16="http://schemas.microsoft.com/office/drawing/2014/main" id="{E0272C55-461B-419A-B17E-21C8EDC4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50">
                <a:extLst>
                  <a:ext uri="{FF2B5EF4-FFF2-40B4-BE49-F238E27FC236}">
                    <a16:creationId xmlns:a16="http://schemas.microsoft.com/office/drawing/2014/main" id="{B6F31528-5CAC-4DCE-87D6-21A61073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51">
                <a:extLst>
                  <a:ext uri="{FF2B5EF4-FFF2-40B4-BE49-F238E27FC236}">
                    <a16:creationId xmlns:a16="http://schemas.microsoft.com/office/drawing/2014/main" id="{B9B33545-F281-47E2-80E9-870B0495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52">
                <a:extLst>
                  <a:ext uri="{FF2B5EF4-FFF2-40B4-BE49-F238E27FC236}">
                    <a16:creationId xmlns:a16="http://schemas.microsoft.com/office/drawing/2014/main" id="{9AA57933-CB43-416C-9FD1-77BDF0D5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53">
                <a:extLst>
                  <a:ext uri="{FF2B5EF4-FFF2-40B4-BE49-F238E27FC236}">
                    <a16:creationId xmlns:a16="http://schemas.microsoft.com/office/drawing/2014/main" id="{45EBBDDF-05FE-4755-8B8E-794E527E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4">
                <a:extLst>
                  <a:ext uri="{FF2B5EF4-FFF2-40B4-BE49-F238E27FC236}">
                    <a16:creationId xmlns:a16="http://schemas.microsoft.com/office/drawing/2014/main" id="{7AF06C97-E30B-4845-A79F-C2AAFD53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5">
                <a:extLst>
                  <a:ext uri="{FF2B5EF4-FFF2-40B4-BE49-F238E27FC236}">
                    <a16:creationId xmlns:a16="http://schemas.microsoft.com/office/drawing/2014/main" id="{3C6E393D-8D13-4EE9-85FE-D75AEDFB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6">
                <a:extLst>
                  <a:ext uri="{FF2B5EF4-FFF2-40B4-BE49-F238E27FC236}">
                    <a16:creationId xmlns:a16="http://schemas.microsoft.com/office/drawing/2014/main" id="{A8102D2A-8BCD-4DB3-A9E5-214006B6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7">
                <a:extLst>
                  <a:ext uri="{FF2B5EF4-FFF2-40B4-BE49-F238E27FC236}">
                    <a16:creationId xmlns:a16="http://schemas.microsoft.com/office/drawing/2014/main" id="{27440630-BFA9-40F9-A76F-5FF4496F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8">
                <a:extLst>
                  <a:ext uri="{FF2B5EF4-FFF2-40B4-BE49-F238E27FC236}">
                    <a16:creationId xmlns:a16="http://schemas.microsoft.com/office/drawing/2014/main" id="{33DC975A-22D4-4A6A-9085-ECFDEE1D9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9">
                <a:extLst>
                  <a:ext uri="{FF2B5EF4-FFF2-40B4-BE49-F238E27FC236}">
                    <a16:creationId xmlns:a16="http://schemas.microsoft.com/office/drawing/2014/main" id="{6DEDB3D2-BB03-4EC4-8CCF-653362E1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60">
                <a:extLst>
                  <a:ext uri="{FF2B5EF4-FFF2-40B4-BE49-F238E27FC236}">
                    <a16:creationId xmlns:a16="http://schemas.microsoft.com/office/drawing/2014/main" id="{5E5FDB66-71CA-438B-884A-1AC8C5EF3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61">
                <a:extLst>
                  <a:ext uri="{FF2B5EF4-FFF2-40B4-BE49-F238E27FC236}">
                    <a16:creationId xmlns:a16="http://schemas.microsoft.com/office/drawing/2014/main" id="{A6D9868F-3542-4601-81F5-8584AC79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62">
                <a:extLst>
                  <a:ext uri="{FF2B5EF4-FFF2-40B4-BE49-F238E27FC236}">
                    <a16:creationId xmlns:a16="http://schemas.microsoft.com/office/drawing/2014/main" id="{964EFBE5-7145-45D6-9100-A5561EC1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63">
                <a:extLst>
                  <a:ext uri="{FF2B5EF4-FFF2-40B4-BE49-F238E27FC236}">
                    <a16:creationId xmlns:a16="http://schemas.microsoft.com/office/drawing/2014/main" id="{CF59A19F-4A14-4FE5-9EFD-B6BE9A77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4">
                <a:extLst>
                  <a:ext uri="{FF2B5EF4-FFF2-40B4-BE49-F238E27FC236}">
                    <a16:creationId xmlns:a16="http://schemas.microsoft.com/office/drawing/2014/main" id="{3C02EC40-E75B-4A88-A2EB-0D06E875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5">
                <a:extLst>
                  <a:ext uri="{FF2B5EF4-FFF2-40B4-BE49-F238E27FC236}">
                    <a16:creationId xmlns:a16="http://schemas.microsoft.com/office/drawing/2014/main" id="{BBE08319-D2CB-4633-A2C7-916CC258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6">
                <a:extLst>
                  <a:ext uri="{FF2B5EF4-FFF2-40B4-BE49-F238E27FC236}">
                    <a16:creationId xmlns:a16="http://schemas.microsoft.com/office/drawing/2014/main" id="{8C57FA2B-9274-414A-ACF9-4E070EDC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7">
                <a:extLst>
                  <a:ext uri="{FF2B5EF4-FFF2-40B4-BE49-F238E27FC236}">
                    <a16:creationId xmlns:a16="http://schemas.microsoft.com/office/drawing/2014/main" id="{A9ADB1CA-CB47-4D92-8D4F-114FF316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8">
                <a:extLst>
                  <a:ext uri="{FF2B5EF4-FFF2-40B4-BE49-F238E27FC236}">
                    <a16:creationId xmlns:a16="http://schemas.microsoft.com/office/drawing/2014/main" id="{43A6B537-47CD-4231-98CE-B9A6C0F8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9">
                <a:extLst>
                  <a:ext uri="{FF2B5EF4-FFF2-40B4-BE49-F238E27FC236}">
                    <a16:creationId xmlns:a16="http://schemas.microsoft.com/office/drawing/2014/main" id="{950164FD-8FD7-4D1E-BA2B-618FCCF5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70">
                <a:extLst>
                  <a:ext uri="{FF2B5EF4-FFF2-40B4-BE49-F238E27FC236}">
                    <a16:creationId xmlns:a16="http://schemas.microsoft.com/office/drawing/2014/main" id="{6AB828C4-A161-4ECA-A9F0-EDF5A3DB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71">
                <a:extLst>
                  <a:ext uri="{FF2B5EF4-FFF2-40B4-BE49-F238E27FC236}">
                    <a16:creationId xmlns:a16="http://schemas.microsoft.com/office/drawing/2014/main" id="{813CCE87-ACCE-43E5-9D45-9B011CD4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72">
                <a:extLst>
                  <a:ext uri="{FF2B5EF4-FFF2-40B4-BE49-F238E27FC236}">
                    <a16:creationId xmlns:a16="http://schemas.microsoft.com/office/drawing/2014/main" id="{B82A0B5D-DE09-4780-92DD-6BFECF33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73">
                <a:extLst>
                  <a:ext uri="{FF2B5EF4-FFF2-40B4-BE49-F238E27FC236}">
                    <a16:creationId xmlns:a16="http://schemas.microsoft.com/office/drawing/2014/main" id="{EB5FEFC7-78C8-4DA9-B1D6-D29AC49F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4">
                <a:extLst>
                  <a:ext uri="{FF2B5EF4-FFF2-40B4-BE49-F238E27FC236}">
                    <a16:creationId xmlns:a16="http://schemas.microsoft.com/office/drawing/2014/main" id="{AC901F1C-C868-43F6-B0D2-767C51B4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5">
                <a:extLst>
                  <a:ext uri="{FF2B5EF4-FFF2-40B4-BE49-F238E27FC236}">
                    <a16:creationId xmlns:a16="http://schemas.microsoft.com/office/drawing/2014/main" id="{CA9B507C-33B0-4511-AF78-AA61D0D1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6">
                <a:extLst>
                  <a:ext uri="{FF2B5EF4-FFF2-40B4-BE49-F238E27FC236}">
                    <a16:creationId xmlns:a16="http://schemas.microsoft.com/office/drawing/2014/main" id="{F42C21B4-5155-41B7-AC0B-CAFBCF6F6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7">
                <a:extLst>
                  <a:ext uri="{FF2B5EF4-FFF2-40B4-BE49-F238E27FC236}">
                    <a16:creationId xmlns:a16="http://schemas.microsoft.com/office/drawing/2014/main" id="{036CE05C-69B5-4E1A-AF06-564BCC6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8">
                <a:extLst>
                  <a:ext uri="{FF2B5EF4-FFF2-40B4-BE49-F238E27FC236}">
                    <a16:creationId xmlns:a16="http://schemas.microsoft.com/office/drawing/2014/main" id="{667F3DFB-014F-4FCF-A927-629EDDD7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9">
                <a:extLst>
                  <a:ext uri="{FF2B5EF4-FFF2-40B4-BE49-F238E27FC236}">
                    <a16:creationId xmlns:a16="http://schemas.microsoft.com/office/drawing/2014/main" id="{0562A5EF-91FD-4638-A96D-8204238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80">
                <a:extLst>
                  <a:ext uri="{FF2B5EF4-FFF2-40B4-BE49-F238E27FC236}">
                    <a16:creationId xmlns:a16="http://schemas.microsoft.com/office/drawing/2014/main" id="{2EE28ECD-5716-4361-9393-6E669298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81">
                <a:extLst>
                  <a:ext uri="{FF2B5EF4-FFF2-40B4-BE49-F238E27FC236}">
                    <a16:creationId xmlns:a16="http://schemas.microsoft.com/office/drawing/2014/main" id="{03E52AA4-B2BC-4A6A-90B1-9C39C94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82">
                <a:extLst>
                  <a:ext uri="{FF2B5EF4-FFF2-40B4-BE49-F238E27FC236}">
                    <a16:creationId xmlns:a16="http://schemas.microsoft.com/office/drawing/2014/main" id="{9533E5F0-FAAE-4DCB-9BCE-B1AE281FB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83">
                <a:extLst>
                  <a:ext uri="{FF2B5EF4-FFF2-40B4-BE49-F238E27FC236}">
                    <a16:creationId xmlns:a16="http://schemas.microsoft.com/office/drawing/2014/main" id="{CFC7C7EC-A248-4A33-85CA-96728B8E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4">
                <a:extLst>
                  <a:ext uri="{FF2B5EF4-FFF2-40B4-BE49-F238E27FC236}">
                    <a16:creationId xmlns:a16="http://schemas.microsoft.com/office/drawing/2014/main" id="{CDC2A7F0-BC1B-424B-841A-19301A4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5">
                <a:extLst>
                  <a:ext uri="{FF2B5EF4-FFF2-40B4-BE49-F238E27FC236}">
                    <a16:creationId xmlns:a16="http://schemas.microsoft.com/office/drawing/2014/main" id="{E690FEE0-580E-40FB-9E1D-E68C728A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6">
                <a:extLst>
                  <a:ext uri="{FF2B5EF4-FFF2-40B4-BE49-F238E27FC236}">
                    <a16:creationId xmlns:a16="http://schemas.microsoft.com/office/drawing/2014/main" id="{90856874-2825-4152-BFD1-DD82AF75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7">
                <a:extLst>
                  <a:ext uri="{FF2B5EF4-FFF2-40B4-BE49-F238E27FC236}">
                    <a16:creationId xmlns:a16="http://schemas.microsoft.com/office/drawing/2014/main" id="{12730A86-011B-4E15-9491-50644D5B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8">
                <a:extLst>
                  <a:ext uri="{FF2B5EF4-FFF2-40B4-BE49-F238E27FC236}">
                    <a16:creationId xmlns:a16="http://schemas.microsoft.com/office/drawing/2014/main" id="{27CF5CEF-D0B9-4066-B87F-318E0333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9">
                <a:extLst>
                  <a:ext uri="{FF2B5EF4-FFF2-40B4-BE49-F238E27FC236}">
                    <a16:creationId xmlns:a16="http://schemas.microsoft.com/office/drawing/2014/main" id="{B6081B7A-6858-48FF-BD74-87A0DFA0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90">
                <a:extLst>
                  <a:ext uri="{FF2B5EF4-FFF2-40B4-BE49-F238E27FC236}">
                    <a16:creationId xmlns:a16="http://schemas.microsoft.com/office/drawing/2014/main" id="{CFD7260C-0EA8-47F8-BBE7-415427F6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91">
                <a:extLst>
                  <a:ext uri="{FF2B5EF4-FFF2-40B4-BE49-F238E27FC236}">
                    <a16:creationId xmlns:a16="http://schemas.microsoft.com/office/drawing/2014/main" id="{97E7C8BA-3171-403B-A145-FE19D560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92">
                <a:extLst>
                  <a:ext uri="{FF2B5EF4-FFF2-40B4-BE49-F238E27FC236}">
                    <a16:creationId xmlns:a16="http://schemas.microsoft.com/office/drawing/2014/main" id="{79BA83FD-9F33-4DDC-B36C-9726B749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93">
                <a:extLst>
                  <a:ext uri="{FF2B5EF4-FFF2-40B4-BE49-F238E27FC236}">
                    <a16:creationId xmlns:a16="http://schemas.microsoft.com/office/drawing/2014/main" id="{57998802-74C3-46CA-B0CA-979BCBE9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4">
                <a:extLst>
                  <a:ext uri="{FF2B5EF4-FFF2-40B4-BE49-F238E27FC236}">
                    <a16:creationId xmlns:a16="http://schemas.microsoft.com/office/drawing/2014/main" id="{CF1CF19D-130B-45E4-BFB8-9DEFA09B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5">
                <a:extLst>
                  <a:ext uri="{FF2B5EF4-FFF2-40B4-BE49-F238E27FC236}">
                    <a16:creationId xmlns:a16="http://schemas.microsoft.com/office/drawing/2014/main" id="{4F1C6571-B136-4F3E-A941-9BF47F75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6">
                <a:extLst>
                  <a:ext uri="{FF2B5EF4-FFF2-40B4-BE49-F238E27FC236}">
                    <a16:creationId xmlns:a16="http://schemas.microsoft.com/office/drawing/2014/main" id="{930E1425-C741-4ADD-8A60-7A0A60C7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7">
                <a:extLst>
                  <a:ext uri="{FF2B5EF4-FFF2-40B4-BE49-F238E27FC236}">
                    <a16:creationId xmlns:a16="http://schemas.microsoft.com/office/drawing/2014/main" id="{1EF9D3E5-1519-4E81-9160-1D20F09D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8">
                <a:extLst>
                  <a:ext uri="{FF2B5EF4-FFF2-40B4-BE49-F238E27FC236}">
                    <a16:creationId xmlns:a16="http://schemas.microsoft.com/office/drawing/2014/main" id="{2505E083-AAEA-4D68-84C8-82BBD391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9">
                <a:extLst>
                  <a:ext uri="{FF2B5EF4-FFF2-40B4-BE49-F238E27FC236}">
                    <a16:creationId xmlns:a16="http://schemas.microsoft.com/office/drawing/2014/main" id="{67B8A9AF-2143-47DB-A914-9DEFA5FB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1000">
                <a:extLst>
                  <a:ext uri="{FF2B5EF4-FFF2-40B4-BE49-F238E27FC236}">
                    <a16:creationId xmlns:a16="http://schemas.microsoft.com/office/drawing/2014/main" id="{089EEB8A-50D3-44A3-BD9A-03A42CB9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1001">
                <a:extLst>
                  <a:ext uri="{FF2B5EF4-FFF2-40B4-BE49-F238E27FC236}">
                    <a16:creationId xmlns:a16="http://schemas.microsoft.com/office/drawing/2014/main" id="{743EB919-E1E2-41B7-ADD7-3117357A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1002">
                <a:extLst>
                  <a:ext uri="{FF2B5EF4-FFF2-40B4-BE49-F238E27FC236}">
                    <a16:creationId xmlns:a16="http://schemas.microsoft.com/office/drawing/2014/main" id="{C0E59E67-62F1-4646-A833-3A4EF7B7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1003">
                <a:extLst>
                  <a:ext uri="{FF2B5EF4-FFF2-40B4-BE49-F238E27FC236}">
                    <a16:creationId xmlns:a16="http://schemas.microsoft.com/office/drawing/2014/main" id="{0279C963-3361-492F-8A84-4046204F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4">
                <a:extLst>
                  <a:ext uri="{FF2B5EF4-FFF2-40B4-BE49-F238E27FC236}">
                    <a16:creationId xmlns:a16="http://schemas.microsoft.com/office/drawing/2014/main" id="{A6DCF3E0-4940-4E38-A03E-9D073A48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5">
                <a:extLst>
                  <a:ext uri="{FF2B5EF4-FFF2-40B4-BE49-F238E27FC236}">
                    <a16:creationId xmlns:a16="http://schemas.microsoft.com/office/drawing/2014/main" id="{7D25A143-B8CF-4918-8ECD-C6A0D9B3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6">
                <a:extLst>
                  <a:ext uri="{FF2B5EF4-FFF2-40B4-BE49-F238E27FC236}">
                    <a16:creationId xmlns:a16="http://schemas.microsoft.com/office/drawing/2014/main" id="{8D757DD4-B84C-43E2-A2FF-164E878D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7">
                <a:extLst>
                  <a:ext uri="{FF2B5EF4-FFF2-40B4-BE49-F238E27FC236}">
                    <a16:creationId xmlns:a16="http://schemas.microsoft.com/office/drawing/2014/main" id="{EDF42431-9F24-4551-93E4-5C4500A1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8">
                <a:extLst>
                  <a:ext uri="{FF2B5EF4-FFF2-40B4-BE49-F238E27FC236}">
                    <a16:creationId xmlns:a16="http://schemas.microsoft.com/office/drawing/2014/main" id="{B408A5BF-5255-497D-B5C6-D1905D62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9">
                <a:extLst>
                  <a:ext uri="{FF2B5EF4-FFF2-40B4-BE49-F238E27FC236}">
                    <a16:creationId xmlns:a16="http://schemas.microsoft.com/office/drawing/2014/main" id="{40BC513E-2FAC-4031-84E4-19662F87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10">
                <a:extLst>
                  <a:ext uri="{FF2B5EF4-FFF2-40B4-BE49-F238E27FC236}">
                    <a16:creationId xmlns:a16="http://schemas.microsoft.com/office/drawing/2014/main" id="{1BC4793F-6FA5-4D2C-AB10-4D19A093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11">
                <a:extLst>
                  <a:ext uri="{FF2B5EF4-FFF2-40B4-BE49-F238E27FC236}">
                    <a16:creationId xmlns:a16="http://schemas.microsoft.com/office/drawing/2014/main" id="{DB69E22A-9DCB-4C1A-AA6F-A1943D86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12">
                <a:extLst>
                  <a:ext uri="{FF2B5EF4-FFF2-40B4-BE49-F238E27FC236}">
                    <a16:creationId xmlns:a16="http://schemas.microsoft.com/office/drawing/2014/main" id="{EA9C8618-8F46-4E9B-9081-95545614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13">
                <a:extLst>
                  <a:ext uri="{FF2B5EF4-FFF2-40B4-BE49-F238E27FC236}">
                    <a16:creationId xmlns:a16="http://schemas.microsoft.com/office/drawing/2014/main" id="{610D9ECF-F1A1-4485-9E39-17F082EFF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4">
                <a:extLst>
                  <a:ext uri="{FF2B5EF4-FFF2-40B4-BE49-F238E27FC236}">
                    <a16:creationId xmlns:a16="http://schemas.microsoft.com/office/drawing/2014/main" id="{4200D906-19F2-4499-A4DC-02CE02D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5">
                <a:extLst>
                  <a:ext uri="{FF2B5EF4-FFF2-40B4-BE49-F238E27FC236}">
                    <a16:creationId xmlns:a16="http://schemas.microsoft.com/office/drawing/2014/main" id="{B6A95996-7326-4478-A277-3FF2D5485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6">
                <a:extLst>
                  <a:ext uri="{FF2B5EF4-FFF2-40B4-BE49-F238E27FC236}">
                    <a16:creationId xmlns:a16="http://schemas.microsoft.com/office/drawing/2014/main" id="{0494DF2F-855F-4F67-8F89-7BFC47B4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7">
                <a:extLst>
                  <a:ext uri="{FF2B5EF4-FFF2-40B4-BE49-F238E27FC236}">
                    <a16:creationId xmlns:a16="http://schemas.microsoft.com/office/drawing/2014/main" id="{F5397E27-25DD-4DE8-8067-2B2F0390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8">
                <a:extLst>
                  <a:ext uri="{FF2B5EF4-FFF2-40B4-BE49-F238E27FC236}">
                    <a16:creationId xmlns:a16="http://schemas.microsoft.com/office/drawing/2014/main" id="{7843D753-71E6-4D93-AFED-E13A37BB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9">
                <a:extLst>
                  <a:ext uri="{FF2B5EF4-FFF2-40B4-BE49-F238E27FC236}">
                    <a16:creationId xmlns:a16="http://schemas.microsoft.com/office/drawing/2014/main" id="{FB1E09FC-EDA7-45CB-A04A-7E36D177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20">
                <a:extLst>
                  <a:ext uri="{FF2B5EF4-FFF2-40B4-BE49-F238E27FC236}">
                    <a16:creationId xmlns:a16="http://schemas.microsoft.com/office/drawing/2014/main" id="{17939A43-DD65-421C-A2D2-6F138A5D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21">
                <a:extLst>
                  <a:ext uri="{FF2B5EF4-FFF2-40B4-BE49-F238E27FC236}">
                    <a16:creationId xmlns:a16="http://schemas.microsoft.com/office/drawing/2014/main" id="{3AF609E0-D6FB-40E9-B1F4-894D2D99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22">
                <a:extLst>
                  <a:ext uri="{FF2B5EF4-FFF2-40B4-BE49-F238E27FC236}">
                    <a16:creationId xmlns:a16="http://schemas.microsoft.com/office/drawing/2014/main" id="{6F7C7C5E-D9B9-4F13-806C-73B83B5F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23">
                <a:extLst>
                  <a:ext uri="{FF2B5EF4-FFF2-40B4-BE49-F238E27FC236}">
                    <a16:creationId xmlns:a16="http://schemas.microsoft.com/office/drawing/2014/main" id="{1D666276-931D-4EDA-8F13-96EEDC6D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4">
                <a:extLst>
                  <a:ext uri="{FF2B5EF4-FFF2-40B4-BE49-F238E27FC236}">
                    <a16:creationId xmlns:a16="http://schemas.microsoft.com/office/drawing/2014/main" id="{39B73389-5096-41F1-8231-BF756ED9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5">
                <a:extLst>
                  <a:ext uri="{FF2B5EF4-FFF2-40B4-BE49-F238E27FC236}">
                    <a16:creationId xmlns:a16="http://schemas.microsoft.com/office/drawing/2014/main" id="{EE771112-C7B6-429F-B113-3E348537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6">
                <a:extLst>
                  <a:ext uri="{FF2B5EF4-FFF2-40B4-BE49-F238E27FC236}">
                    <a16:creationId xmlns:a16="http://schemas.microsoft.com/office/drawing/2014/main" id="{F571C882-9058-41D1-B8E7-66EF33B9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7">
                <a:extLst>
                  <a:ext uri="{FF2B5EF4-FFF2-40B4-BE49-F238E27FC236}">
                    <a16:creationId xmlns:a16="http://schemas.microsoft.com/office/drawing/2014/main" id="{E8492BB7-2025-453F-977C-CD849A90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8">
                <a:extLst>
                  <a:ext uri="{FF2B5EF4-FFF2-40B4-BE49-F238E27FC236}">
                    <a16:creationId xmlns:a16="http://schemas.microsoft.com/office/drawing/2014/main" id="{0C6EFD83-04A3-4323-92D7-37FBC062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9">
                <a:extLst>
                  <a:ext uri="{FF2B5EF4-FFF2-40B4-BE49-F238E27FC236}">
                    <a16:creationId xmlns:a16="http://schemas.microsoft.com/office/drawing/2014/main" id="{EE65A435-8132-4585-8607-596F7B9D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30">
                <a:extLst>
                  <a:ext uri="{FF2B5EF4-FFF2-40B4-BE49-F238E27FC236}">
                    <a16:creationId xmlns:a16="http://schemas.microsoft.com/office/drawing/2014/main" id="{636A6334-16E7-4FC3-8F43-FAF02E81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31">
                <a:extLst>
                  <a:ext uri="{FF2B5EF4-FFF2-40B4-BE49-F238E27FC236}">
                    <a16:creationId xmlns:a16="http://schemas.microsoft.com/office/drawing/2014/main" id="{6D7030E1-303E-40C8-909A-F9E8B241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32">
                <a:extLst>
                  <a:ext uri="{FF2B5EF4-FFF2-40B4-BE49-F238E27FC236}">
                    <a16:creationId xmlns:a16="http://schemas.microsoft.com/office/drawing/2014/main" id="{6B3F4C82-30FC-4AB6-BCCA-7E635A50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33">
                <a:extLst>
                  <a:ext uri="{FF2B5EF4-FFF2-40B4-BE49-F238E27FC236}">
                    <a16:creationId xmlns:a16="http://schemas.microsoft.com/office/drawing/2014/main" id="{F23970C1-92C1-4197-825C-CF2F7A61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4">
                <a:extLst>
                  <a:ext uri="{FF2B5EF4-FFF2-40B4-BE49-F238E27FC236}">
                    <a16:creationId xmlns:a16="http://schemas.microsoft.com/office/drawing/2014/main" id="{BCEF8184-4BCF-49D0-8E7A-86EFAE03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5">
                <a:extLst>
                  <a:ext uri="{FF2B5EF4-FFF2-40B4-BE49-F238E27FC236}">
                    <a16:creationId xmlns:a16="http://schemas.microsoft.com/office/drawing/2014/main" id="{E35AAD7C-B113-49B4-A2F4-2A529156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6">
                <a:extLst>
                  <a:ext uri="{FF2B5EF4-FFF2-40B4-BE49-F238E27FC236}">
                    <a16:creationId xmlns:a16="http://schemas.microsoft.com/office/drawing/2014/main" id="{040F820C-FD1C-4FFB-9913-9DC078D1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7">
                <a:extLst>
                  <a:ext uri="{FF2B5EF4-FFF2-40B4-BE49-F238E27FC236}">
                    <a16:creationId xmlns:a16="http://schemas.microsoft.com/office/drawing/2014/main" id="{DBB07011-39ED-43E5-99F3-CFFBC010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8">
                <a:extLst>
                  <a:ext uri="{FF2B5EF4-FFF2-40B4-BE49-F238E27FC236}">
                    <a16:creationId xmlns:a16="http://schemas.microsoft.com/office/drawing/2014/main" id="{A924B3AE-B32A-4928-B643-2D0FB66F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9">
                <a:extLst>
                  <a:ext uri="{FF2B5EF4-FFF2-40B4-BE49-F238E27FC236}">
                    <a16:creationId xmlns:a16="http://schemas.microsoft.com/office/drawing/2014/main" id="{FF676D32-CA10-40C6-A325-4E198F3A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40">
                <a:extLst>
                  <a:ext uri="{FF2B5EF4-FFF2-40B4-BE49-F238E27FC236}">
                    <a16:creationId xmlns:a16="http://schemas.microsoft.com/office/drawing/2014/main" id="{A1B77243-938E-4D30-9009-799E29C7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41">
                <a:extLst>
                  <a:ext uri="{FF2B5EF4-FFF2-40B4-BE49-F238E27FC236}">
                    <a16:creationId xmlns:a16="http://schemas.microsoft.com/office/drawing/2014/main" id="{2361547F-CD57-4186-8D3E-322D3B9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42">
                <a:extLst>
                  <a:ext uri="{FF2B5EF4-FFF2-40B4-BE49-F238E27FC236}">
                    <a16:creationId xmlns:a16="http://schemas.microsoft.com/office/drawing/2014/main" id="{829ED993-F3A7-4BF7-AE31-6B3FBB6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43">
                <a:extLst>
                  <a:ext uri="{FF2B5EF4-FFF2-40B4-BE49-F238E27FC236}">
                    <a16:creationId xmlns:a16="http://schemas.microsoft.com/office/drawing/2014/main" id="{9B7951B4-EBA8-463A-AFB0-172D43B4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4">
                <a:extLst>
                  <a:ext uri="{FF2B5EF4-FFF2-40B4-BE49-F238E27FC236}">
                    <a16:creationId xmlns:a16="http://schemas.microsoft.com/office/drawing/2014/main" id="{8B9BB933-DA20-4564-9D79-4B9D1243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5">
                <a:extLst>
                  <a:ext uri="{FF2B5EF4-FFF2-40B4-BE49-F238E27FC236}">
                    <a16:creationId xmlns:a16="http://schemas.microsoft.com/office/drawing/2014/main" id="{C6A474D7-C7C2-4324-B964-018E5E71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6">
                <a:extLst>
                  <a:ext uri="{FF2B5EF4-FFF2-40B4-BE49-F238E27FC236}">
                    <a16:creationId xmlns:a16="http://schemas.microsoft.com/office/drawing/2014/main" id="{B18B2A6F-9BBF-48B0-A41E-67170322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7">
                <a:extLst>
                  <a:ext uri="{FF2B5EF4-FFF2-40B4-BE49-F238E27FC236}">
                    <a16:creationId xmlns:a16="http://schemas.microsoft.com/office/drawing/2014/main" id="{E147961A-50D4-497C-988E-1DD6B410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8">
                <a:extLst>
                  <a:ext uri="{FF2B5EF4-FFF2-40B4-BE49-F238E27FC236}">
                    <a16:creationId xmlns:a16="http://schemas.microsoft.com/office/drawing/2014/main" id="{7C8BA560-5FF9-4685-8101-81012744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9">
                <a:extLst>
                  <a:ext uri="{FF2B5EF4-FFF2-40B4-BE49-F238E27FC236}">
                    <a16:creationId xmlns:a16="http://schemas.microsoft.com/office/drawing/2014/main" id="{6EFD094D-116A-424E-93D2-5D75A6C6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50">
                <a:extLst>
                  <a:ext uri="{FF2B5EF4-FFF2-40B4-BE49-F238E27FC236}">
                    <a16:creationId xmlns:a16="http://schemas.microsoft.com/office/drawing/2014/main" id="{8F6B63EF-2285-4C50-B619-398C7A05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51">
                <a:extLst>
                  <a:ext uri="{FF2B5EF4-FFF2-40B4-BE49-F238E27FC236}">
                    <a16:creationId xmlns:a16="http://schemas.microsoft.com/office/drawing/2014/main" id="{F74A220D-18AE-4BF2-A676-3AAFF1EC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52">
                <a:extLst>
                  <a:ext uri="{FF2B5EF4-FFF2-40B4-BE49-F238E27FC236}">
                    <a16:creationId xmlns:a16="http://schemas.microsoft.com/office/drawing/2014/main" id="{CC8FF1D0-B663-4703-9ACF-05EC3C07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53">
                <a:extLst>
                  <a:ext uri="{FF2B5EF4-FFF2-40B4-BE49-F238E27FC236}">
                    <a16:creationId xmlns:a16="http://schemas.microsoft.com/office/drawing/2014/main" id="{9DEB0519-4F77-449A-AD42-700A7DB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4">
                <a:extLst>
                  <a:ext uri="{FF2B5EF4-FFF2-40B4-BE49-F238E27FC236}">
                    <a16:creationId xmlns:a16="http://schemas.microsoft.com/office/drawing/2014/main" id="{38919699-38E2-4967-B2D7-0EB8AD8A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5">
                <a:extLst>
                  <a:ext uri="{FF2B5EF4-FFF2-40B4-BE49-F238E27FC236}">
                    <a16:creationId xmlns:a16="http://schemas.microsoft.com/office/drawing/2014/main" id="{518B816C-A986-4FA1-BB14-3EA2A4C3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6">
                <a:extLst>
                  <a:ext uri="{FF2B5EF4-FFF2-40B4-BE49-F238E27FC236}">
                    <a16:creationId xmlns:a16="http://schemas.microsoft.com/office/drawing/2014/main" id="{11AE344D-1E38-460B-B374-B30EA8AF2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7">
                <a:extLst>
                  <a:ext uri="{FF2B5EF4-FFF2-40B4-BE49-F238E27FC236}">
                    <a16:creationId xmlns:a16="http://schemas.microsoft.com/office/drawing/2014/main" id="{AA3A6AB8-F501-4492-AC33-4F2711E9B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8">
                <a:extLst>
                  <a:ext uri="{FF2B5EF4-FFF2-40B4-BE49-F238E27FC236}">
                    <a16:creationId xmlns:a16="http://schemas.microsoft.com/office/drawing/2014/main" id="{394F3C72-B902-4C1D-A53A-5933044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9">
                <a:extLst>
                  <a:ext uri="{FF2B5EF4-FFF2-40B4-BE49-F238E27FC236}">
                    <a16:creationId xmlns:a16="http://schemas.microsoft.com/office/drawing/2014/main" id="{5721071C-F970-4AC2-8006-9BD4CC72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60">
                <a:extLst>
                  <a:ext uri="{FF2B5EF4-FFF2-40B4-BE49-F238E27FC236}">
                    <a16:creationId xmlns:a16="http://schemas.microsoft.com/office/drawing/2014/main" id="{46051C62-281E-4A1E-AD34-7AA6FB2A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61">
                <a:extLst>
                  <a:ext uri="{FF2B5EF4-FFF2-40B4-BE49-F238E27FC236}">
                    <a16:creationId xmlns:a16="http://schemas.microsoft.com/office/drawing/2014/main" id="{7D313DC1-0FEE-4F93-B254-445F49B1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62">
                <a:extLst>
                  <a:ext uri="{FF2B5EF4-FFF2-40B4-BE49-F238E27FC236}">
                    <a16:creationId xmlns:a16="http://schemas.microsoft.com/office/drawing/2014/main" id="{C551C3CD-6FF3-4C1D-95A9-41634E211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63">
                <a:extLst>
                  <a:ext uri="{FF2B5EF4-FFF2-40B4-BE49-F238E27FC236}">
                    <a16:creationId xmlns:a16="http://schemas.microsoft.com/office/drawing/2014/main" id="{4B71FAFA-3B07-46C8-A6BB-060CA1AE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4">
                <a:extLst>
                  <a:ext uri="{FF2B5EF4-FFF2-40B4-BE49-F238E27FC236}">
                    <a16:creationId xmlns:a16="http://schemas.microsoft.com/office/drawing/2014/main" id="{4D461181-966E-4BEE-8193-C39024A9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5">
                <a:extLst>
                  <a:ext uri="{FF2B5EF4-FFF2-40B4-BE49-F238E27FC236}">
                    <a16:creationId xmlns:a16="http://schemas.microsoft.com/office/drawing/2014/main" id="{D3B9D637-5865-44E9-A482-41D99CE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6">
                <a:extLst>
                  <a:ext uri="{FF2B5EF4-FFF2-40B4-BE49-F238E27FC236}">
                    <a16:creationId xmlns:a16="http://schemas.microsoft.com/office/drawing/2014/main" id="{5B70CFA7-7FA9-41A7-9000-33D20B60D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7">
                <a:extLst>
                  <a:ext uri="{FF2B5EF4-FFF2-40B4-BE49-F238E27FC236}">
                    <a16:creationId xmlns:a16="http://schemas.microsoft.com/office/drawing/2014/main" id="{8CF07D95-7950-4EB5-A78F-113FD94B4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8">
                <a:extLst>
                  <a:ext uri="{FF2B5EF4-FFF2-40B4-BE49-F238E27FC236}">
                    <a16:creationId xmlns:a16="http://schemas.microsoft.com/office/drawing/2014/main" id="{D4D2B220-FFA4-455C-BE01-06ABD36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9">
                <a:extLst>
                  <a:ext uri="{FF2B5EF4-FFF2-40B4-BE49-F238E27FC236}">
                    <a16:creationId xmlns:a16="http://schemas.microsoft.com/office/drawing/2014/main" id="{D3596615-96A4-4D84-A36D-04A582CE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70">
                <a:extLst>
                  <a:ext uri="{FF2B5EF4-FFF2-40B4-BE49-F238E27FC236}">
                    <a16:creationId xmlns:a16="http://schemas.microsoft.com/office/drawing/2014/main" id="{D1A49818-00CE-466E-AA44-C77FD2F1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71">
                <a:extLst>
                  <a:ext uri="{FF2B5EF4-FFF2-40B4-BE49-F238E27FC236}">
                    <a16:creationId xmlns:a16="http://schemas.microsoft.com/office/drawing/2014/main" id="{DB1263FE-ACE6-4EB6-9383-C1199A01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72">
                <a:extLst>
                  <a:ext uri="{FF2B5EF4-FFF2-40B4-BE49-F238E27FC236}">
                    <a16:creationId xmlns:a16="http://schemas.microsoft.com/office/drawing/2014/main" id="{8622EF3D-9C7F-482F-A65C-AA4BDE1C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73">
                <a:extLst>
                  <a:ext uri="{FF2B5EF4-FFF2-40B4-BE49-F238E27FC236}">
                    <a16:creationId xmlns:a16="http://schemas.microsoft.com/office/drawing/2014/main" id="{46F26FB0-FBB0-4037-B935-8043B2B8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4">
                <a:extLst>
                  <a:ext uri="{FF2B5EF4-FFF2-40B4-BE49-F238E27FC236}">
                    <a16:creationId xmlns:a16="http://schemas.microsoft.com/office/drawing/2014/main" id="{5B8BECC1-8054-4FEA-8765-A0C894AB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5">
                <a:extLst>
                  <a:ext uri="{FF2B5EF4-FFF2-40B4-BE49-F238E27FC236}">
                    <a16:creationId xmlns:a16="http://schemas.microsoft.com/office/drawing/2014/main" id="{4F672824-CBB1-4254-9C64-2790BCC9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6">
                <a:extLst>
                  <a:ext uri="{FF2B5EF4-FFF2-40B4-BE49-F238E27FC236}">
                    <a16:creationId xmlns:a16="http://schemas.microsoft.com/office/drawing/2014/main" id="{0B63ABB3-D443-42D2-9B8D-F4ABD259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7">
                <a:extLst>
                  <a:ext uri="{FF2B5EF4-FFF2-40B4-BE49-F238E27FC236}">
                    <a16:creationId xmlns:a16="http://schemas.microsoft.com/office/drawing/2014/main" id="{C40B6E70-903D-4D63-B7A0-F92B12DB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8">
                <a:extLst>
                  <a:ext uri="{FF2B5EF4-FFF2-40B4-BE49-F238E27FC236}">
                    <a16:creationId xmlns:a16="http://schemas.microsoft.com/office/drawing/2014/main" id="{60A00A51-20AB-48A3-833D-EF761638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18" name="Group 1280">
              <a:extLst>
                <a:ext uri="{FF2B5EF4-FFF2-40B4-BE49-F238E27FC236}">
                  <a16:creationId xmlns:a16="http://schemas.microsoft.com/office/drawing/2014/main" id="{6FF78C72-E4FF-4E6A-9FA9-0461CCCAAC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19" name="Freeform 1080">
                <a:extLst>
                  <a:ext uri="{FF2B5EF4-FFF2-40B4-BE49-F238E27FC236}">
                    <a16:creationId xmlns:a16="http://schemas.microsoft.com/office/drawing/2014/main" id="{C6E22862-69DF-445F-BD57-7631454E7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" name="Freeform 1081">
                <a:extLst>
                  <a:ext uri="{FF2B5EF4-FFF2-40B4-BE49-F238E27FC236}">
                    <a16:creationId xmlns:a16="http://schemas.microsoft.com/office/drawing/2014/main" id="{9B7A14A4-F629-46A1-8090-EA2C5B03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" name="Freeform 1082">
                <a:extLst>
                  <a:ext uri="{FF2B5EF4-FFF2-40B4-BE49-F238E27FC236}">
                    <a16:creationId xmlns:a16="http://schemas.microsoft.com/office/drawing/2014/main" id="{1AA7467C-9549-4956-A568-EF6F0AF8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" name="Freeform 1083">
                <a:extLst>
                  <a:ext uri="{FF2B5EF4-FFF2-40B4-BE49-F238E27FC236}">
                    <a16:creationId xmlns:a16="http://schemas.microsoft.com/office/drawing/2014/main" id="{2AD19B4F-113E-449C-81B3-ABE38DE4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4">
                <a:extLst>
                  <a:ext uri="{FF2B5EF4-FFF2-40B4-BE49-F238E27FC236}">
                    <a16:creationId xmlns:a16="http://schemas.microsoft.com/office/drawing/2014/main" id="{AF3BB865-B651-462D-A3AF-48936CEF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5">
                <a:extLst>
                  <a:ext uri="{FF2B5EF4-FFF2-40B4-BE49-F238E27FC236}">
                    <a16:creationId xmlns:a16="http://schemas.microsoft.com/office/drawing/2014/main" id="{7582CCAE-DA11-4145-A084-4AC9CD11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6">
                <a:extLst>
                  <a:ext uri="{FF2B5EF4-FFF2-40B4-BE49-F238E27FC236}">
                    <a16:creationId xmlns:a16="http://schemas.microsoft.com/office/drawing/2014/main" id="{C736C370-31F6-40FA-89B3-F1CF6E8E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7">
                <a:extLst>
                  <a:ext uri="{FF2B5EF4-FFF2-40B4-BE49-F238E27FC236}">
                    <a16:creationId xmlns:a16="http://schemas.microsoft.com/office/drawing/2014/main" id="{F40DFA33-8361-4836-B727-91A652C8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8">
                <a:extLst>
                  <a:ext uri="{FF2B5EF4-FFF2-40B4-BE49-F238E27FC236}">
                    <a16:creationId xmlns:a16="http://schemas.microsoft.com/office/drawing/2014/main" id="{748759D1-1C5D-4B83-A689-7F9210BA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9">
                <a:extLst>
                  <a:ext uri="{FF2B5EF4-FFF2-40B4-BE49-F238E27FC236}">
                    <a16:creationId xmlns:a16="http://schemas.microsoft.com/office/drawing/2014/main" id="{ABD39664-BB6A-4628-B153-0DF3EA0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90">
                <a:extLst>
                  <a:ext uri="{FF2B5EF4-FFF2-40B4-BE49-F238E27FC236}">
                    <a16:creationId xmlns:a16="http://schemas.microsoft.com/office/drawing/2014/main" id="{664A36EB-0951-4F5D-BA49-567B4F94E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91">
                <a:extLst>
                  <a:ext uri="{FF2B5EF4-FFF2-40B4-BE49-F238E27FC236}">
                    <a16:creationId xmlns:a16="http://schemas.microsoft.com/office/drawing/2014/main" id="{455436E0-2340-421C-8F75-A3E08BECD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92">
                <a:extLst>
                  <a:ext uri="{FF2B5EF4-FFF2-40B4-BE49-F238E27FC236}">
                    <a16:creationId xmlns:a16="http://schemas.microsoft.com/office/drawing/2014/main" id="{2A142ED5-F6AC-413F-B5A0-F9AD4E1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3">
                <a:extLst>
                  <a:ext uri="{FF2B5EF4-FFF2-40B4-BE49-F238E27FC236}">
                    <a16:creationId xmlns:a16="http://schemas.microsoft.com/office/drawing/2014/main" id="{E9BE323C-9D9A-4D0B-BF0F-78A92095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4">
                <a:extLst>
                  <a:ext uri="{FF2B5EF4-FFF2-40B4-BE49-F238E27FC236}">
                    <a16:creationId xmlns:a16="http://schemas.microsoft.com/office/drawing/2014/main" id="{6EECF2CC-8150-4A4F-B0E2-551B9E12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5">
                <a:extLst>
                  <a:ext uri="{FF2B5EF4-FFF2-40B4-BE49-F238E27FC236}">
                    <a16:creationId xmlns:a16="http://schemas.microsoft.com/office/drawing/2014/main" id="{45C7109B-37D5-4E53-BF27-0B77F2A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6">
                <a:extLst>
                  <a:ext uri="{FF2B5EF4-FFF2-40B4-BE49-F238E27FC236}">
                    <a16:creationId xmlns:a16="http://schemas.microsoft.com/office/drawing/2014/main" id="{4530847F-014C-4881-87C2-20C0436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7">
                <a:extLst>
                  <a:ext uri="{FF2B5EF4-FFF2-40B4-BE49-F238E27FC236}">
                    <a16:creationId xmlns:a16="http://schemas.microsoft.com/office/drawing/2014/main" id="{BDAEE750-08C8-4F26-A824-5D2D5975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8">
                <a:extLst>
                  <a:ext uri="{FF2B5EF4-FFF2-40B4-BE49-F238E27FC236}">
                    <a16:creationId xmlns:a16="http://schemas.microsoft.com/office/drawing/2014/main" id="{DFEBFD58-316F-458D-A7DF-1800DE86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9">
                <a:extLst>
                  <a:ext uri="{FF2B5EF4-FFF2-40B4-BE49-F238E27FC236}">
                    <a16:creationId xmlns:a16="http://schemas.microsoft.com/office/drawing/2014/main" id="{5395FD74-7427-4B86-97C2-530CCF57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100">
                <a:extLst>
                  <a:ext uri="{FF2B5EF4-FFF2-40B4-BE49-F238E27FC236}">
                    <a16:creationId xmlns:a16="http://schemas.microsoft.com/office/drawing/2014/main" id="{8161897E-5450-44DD-8A1E-F1344301B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101">
                <a:extLst>
                  <a:ext uri="{FF2B5EF4-FFF2-40B4-BE49-F238E27FC236}">
                    <a16:creationId xmlns:a16="http://schemas.microsoft.com/office/drawing/2014/main" id="{8398871C-82A2-4AEC-8B96-89C85F24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102">
                <a:extLst>
                  <a:ext uri="{FF2B5EF4-FFF2-40B4-BE49-F238E27FC236}">
                    <a16:creationId xmlns:a16="http://schemas.microsoft.com/office/drawing/2014/main" id="{D7B5F891-5D3D-4D2C-9D6F-BF2C60367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3">
                <a:extLst>
                  <a:ext uri="{FF2B5EF4-FFF2-40B4-BE49-F238E27FC236}">
                    <a16:creationId xmlns:a16="http://schemas.microsoft.com/office/drawing/2014/main" id="{2CEBB82C-417E-4AC8-A018-BE5EAB3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4">
                <a:extLst>
                  <a:ext uri="{FF2B5EF4-FFF2-40B4-BE49-F238E27FC236}">
                    <a16:creationId xmlns:a16="http://schemas.microsoft.com/office/drawing/2014/main" id="{1CE5CD6B-4FA8-4310-93B7-E02BC85D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5">
                <a:extLst>
                  <a:ext uri="{FF2B5EF4-FFF2-40B4-BE49-F238E27FC236}">
                    <a16:creationId xmlns:a16="http://schemas.microsoft.com/office/drawing/2014/main" id="{FA667670-4D2E-4BCB-AA5A-1509CE60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6">
                <a:extLst>
                  <a:ext uri="{FF2B5EF4-FFF2-40B4-BE49-F238E27FC236}">
                    <a16:creationId xmlns:a16="http://schemas.microsoft.com/office/drawing/2014/main" id="{1190F636-1D2E-4A57-91A5-176CEFC0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7">
                <a:extLst>
                  <a:ext uri="{FF2B5EF4-FFF2-40B4-BE49-F238E27FC236}">
                    <a16:creationId xmlns:a16="http://schemas.microsoft.com/office/drawing/2014/main" id="{1EF2B544-D25C-4F7B-9008-797C4874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8">
                <a:extLst>
                  <a:ext uri="{FF2B5EF4-FFF2-40B4-BE49-F238E27FC236}">
                    <a16:creationId xmlns:a16="http://schemas.microsoft.com/office/drawing/2014/main" id="{EF5F86E5-D5AD-487A-86CB-979EA88C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9">
                <a:extLst>
                  <a:ext uri="{FF2B5EF4-FFF2-40B4-BE49-F238E27FC236}">
                    <a16:creationId xmlns:a16="http://schemas.microsoft.com/office/drawing/2014/main" id="{E58D323B-38A6-46A5-ACF5-C3F3E41F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10">
                <a:extLst>
                  <a:ext uri="{FF2B5EF4-FFF2-40B4-BE49-F238E27FC236}">
                    <a16:creationId xmlns:a16="http://schemas.microsoft.com/office/drawing/2014/main" id="{7250B365-F5D4-4455-B18B-F77D816D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11">
                <a:extLst>
                  <a:ext uri="{FF2B5EF4-FFF2-40B4-BE49-F238E27FC236}">
                    <a16:creationId xmlns:a16="http://schemas.microsoft.com/office/drawing/2014/main" id="{732D943A-6688-476B-A2DB-015BCD72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12">
                <a:extLst>
                  <a:ext uri="{FF2B5EF4-FFF2-40B4-BE49-F238E27FC236}">
                    <a16:creationId xmlns:a16="http://schemas.microsoft.com/office/drawing/2014/main" id="{9CDC9D5B-285C-4591-A0C9-EABDB4C50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3">
                <a:extLst>
                  <a:ext uri="{FF2B5EF4-FFF2-40B4-BE49-F238E27FC236}">
                    <a16:creationId xmlns:a16="http://schemas.microsoft.com/office/drawing/2014/main" id="{40B73B5A-3CCC-4007-B922-4CEA6584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4">
                <a:extLst>
                  <a:ext uri="{FF2B5EF4-FFF2-40B4-BE49-F238E27FC236}">
                    <a16:creationId xmlns:a16="http://schemas.microsoft.com/office/drawing/2014/main" id="{41AD2043-80DD-4287-9003-881BFF5C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5">
                <a:extLst>
                  <a:ext uri="{FF2B5EF4-FFF2-40B4-BE49-F238E27FC236}">
                    <a16:creationId xmlns:a16="http://schemas.microsoft.com/office/drawing/2014/main" id="{3802B377-15D4-4A38-8E30-7DEC53AB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6">
                <a:extLst>
                  <a:ext uri="{FF2B5EF4-FFF2-40B4-BE49-F238E27FC236}">
                    <a16:creationId xmlns:a16="http://schemas.microsoft.com/office/drawing/2014/main" id="{C7934D36-A11A-4915-922B-F4634E2C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7">
                <a:extLst>
                  <a:ext uri="{FF2B5EF4-FFF2-40B4-BE49-F238E27FC236}">
                    <a16:creationId xmlns:a16="http://schemas.microsoft.com/office/drawing/2014/main" id="{B0D41E13-CB6B-4840-9270-EA5E3757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8">
                <a:extLst>
                  <a:ext uri="{FF2B5EF4-FFF2-40B4-BE49-F238E27FC236}">
                    <a16:creationId xmlns:a16="http://schemas.microsoft.com/office/drawing/2014/main" id="{CF9F0BAF-18EB-4CAA-9967-20C8680A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9">
                <a:extLst>
                  <a:ext uri="{FF2B5EF4-FFF2-40B4-BE49-F238E27FC236}">
                    <a16:creationId xmlns:a16="http://schemas.microsoft.com/office/drawing/2014/main" id="{351FE3EA-39E4-4023-AD9E-88543E6B6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20">
                <a:extLst>
                  <a:ext uri="{FF2B5EF4-FFF2-40B4-BE49-F238E27FC236}">
                    <a16:creationId xmlns:a16="http://schemas.microsoft.com/office/drawing/2014/main" id="{FC6985F5-B792-4A83-9F5F-2E15B33D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21">
                <a:extLst>
                  <a:ext uri="{FF2B5EF4-FFF2-40B4-BE49-F238E27FC236}">
                    <a16:creationId xmlns:a16="http://schemas.microsoft.com/office/drawing/2014/main" id="{93CDFEE8-09D3-4174-BCCC-4A76D62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22">
                <a:extLst>
                  <a:ext uri="{FF2B5EF4-FFF2-40B4-BE49-F238E27FC236}">
                    <a16:creationId xmlns:a16="http://schemas.microsoft.com/office/drawing/2014/main" id="{35EF384C-3D6A-49B2-B252-55DC9F34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3">
                <a:extLst>
                  <a:ext uri="{FF2B5EF4-FFF2-40B4-BE49-F238E27FC236}">
                    <a16:creationId xmlns:a16="http://schemas.microsoft.com/office/drawing/2014/main" id="{F0E4A72F-1563-4398-A322-3440051A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4">
                <a:extLst>
                  <a:ext uri="{FF2B5EF4-FFF2-40B4-BE49-F238E27FC236}">
                    <a16:creationId xmlns:a16="http://schemas.microsoft.com/office/drawing/2014/main" id="{B608B126-2632-435B-9675-AD0C7E5B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5">
                <a:extLst>
                  <a:ext uri="{FF2B5EF4-FFF2-40B4-BE49-F238E27FC236}">
                    <a16:creationId xmlns:a16="http://schemas.microsoft.com/office/drawing/2014/main" id="{FC10F23B-9206-4BB2-8865-7DF2FF03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6">
                <a:extLst>
                  <a:ext uri="{FF2B5EF4-FFF2-40B4-BE49-F238E27FC236}">
                    <a16:creationId xmlns:a16="http://schemas.microsoft.com/office/drawing/2014/main" id="{8B1CD011-8EB9-45F5-80F9-6B5B73E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7">
                <a:extLst>
                  <a:ext uri="{FF2B5EF4-FFF2-40B4-BE49-F238E27FC236}">
                    <a16:creationId xmlns:a16="http://schemas.microsoft.com/office/drawing/2014/main" id="{42BEBC51-331A-4274-9803-ED3C49B4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8">
                <a:extLst>
                  <a:ext uri="{FF2B5EF4-FFF2-40B4-BE49-F238E27FC236}">
                    <a16:creationId xmlns:a16="http://schemas.microsoft.com/office/drawing/2014/main" id="{11FDFAD0-A631-44F1-B351-10A7F4ED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9">
                <a:extLst>
                  <a:ext uri="{FF2B5EF4-FFF2-40B4-BE49-F238E27FC236}">
                    <a16:creationId xmlns:a16="http://schemas.microsoft.com/office/drawing/2014/main" id="{7D74D797-2ADC-489F-BD48-1067BE10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30">
                <a:extLst>
                  <a:ext uri="{FF2B5EF4-FFF2-40B4-BE49-F238E27FC236}">
                    <a16:creationId xmlns:a16="http://schemas.microsoft.com/office/drawing/2014/main" id="{97D689D5-7240-423C-8172-50E6CB73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31">
                <a:extLst>
                  <a:ext uri="{FF2B5EF4-FFF2-40B4-BE49-F238E27FC236}">
                    <a16:creationId xmlns:a16="http://schemas.microsoft.com/office/drawing/2014/main" id="{17035BAD-0650-474F-8A50-4C4A471B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32">
                <a:extLst>
                  <a:ext uri="{FF2B5EF4-FFF2-40B4-BE49-F238E27FC236}">
                    <a16:creationId xmlns:a16="http://schemas.microsoft.com/office/drawing/2014/main" id="{2254755A-8E66-4BD3-80CE-31BADBD5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3">
                <a:extLst>
                  <a:ext uri="{FF2B5EF4-FFF2-40B4-BE49-F238E27FC236}">
                    <a16:creationId xmlns:a16="http://schemas.microsoft.com/office/drawing/2014/main" id="{8FE98693-FDA9-4306-AEA9-BEF52239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4">
                <a:extLst>
                  <a:ext uri="{FF2B5EF4-FFF2-40B4-BE49-F238E27FC236}">
                    <a16:creationId xmlns:a16="http://schemas.microsoft.com/office/drawing/2014/main" id="{78388D0F-3965-4850-88BD-3FCC2B78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5">
                <a:extLst>
                  <a:ext uri="{FF2B5EF4-FFF2-40B4-BE49-F238E27FC236}">
                    <a16:creationId xmlns:a16="http://schemas.microsoft.com/office/drawing/2014/main" id="{B43F7920-45C7-46D9-99F3-CDB3AE1A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6">
                <a:extLst>
                  <a:ext uri="{FF2B5EF4-FFF2-40B4-BE49-F238E27FC236}">
                    <a16:creationId xmlns:a16="http://schemas.microsoft.com/office/drawing/2014/main" id="{0BE62D5B-3F17-4FB6-9642-F1E6682D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7">
                <a:extLst>
                  <a:ext uri="{FF2B5EF4-FFF2-40B4-BE49-F238E27FC236}">
                    <a16:creationId xmlns:a16="http://schemas.microsoft.com/office/drawing/2014/main" id="{8926DE1A-6408-4CDF-8E57-C43DC93F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8">
                <a:extLst>
                  <a:ext uri="{FF2B5EF4-FFF2-40B4-BE49-F238E27FC236}">
                    <a16:creationId xmlns:a16="http://schemas.microsoft.com/office/drawing/2014/main" id="{F5A2F91F-91C6-4193-BF4D-5977CA70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9">
                <a:extLst>
                  <a:ext uri="{FF2B5EF4-FFF2-40B4-BE49-F238E27FC236}">
                    <a16:creationId xmlns:a16="http://schemas.microsoft.com/office/drawing/2014/main" id="{4D600FDF-AA98-40D9-99D1-36725E6B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40">
                <a:extLst>
                  <a:ext uri="{FF2B5EF4-FFF2-40B4-BE49-F238E27FC236}">
                    <a16:creationId xmlns:a16="http://schemas.microsoft.com/office/drawing/2014/main" id="{3D263C3C-2C91-4C62-A063-F175C88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41">
                <a:extLst>
                  <a:ext uri="{FF2B5EF4-FFF2-40B4-BE49-F238E27FC236}">
                    <a16:creationId xmlns:a16="http://schemas.microsoft.com/office/drawing/2014/main" id="{EDFAD846-ECCF-4B08-B5B4-74FEAA5D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42">
                <a:extLst>
                  <a:ext uri="{FF2B5EF4-FFF2-40B4-BE49-F238E27FC236}">
                    <a16:creationId xmlns:a16="http://schemas.microsoft.com/office/drawing/2014/main" id="{B2C8C952-BABB-4A16-A058-28C69D79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3">
                <a:extLst>
                  <a:ext uri="{FF2B5EF4-FFF2-40B4-BE49-F238E27FC236}">
                    <a16:creationId xmlns:a16="http://schemas.microsoft.com/office/drawing/2014/main" id="{6343D6D2-7C6F-4215-A520-1DDAAC7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4">
                <a:extLst>
                  <a:ext uri="{FF2B5EF4-FFF2-40B4-BE49-F238E27FC236}">
                    <a16:creationId xmlns:a16="http://schemas.microsoft.com/office/drawing/2014/main" id="{2D4F9013-450C-43C5-BC95-FC600FFD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5">
                <a:extLst>
                  <a:ext uri="{FF2B5EF4-FFF2-40B4-BE49-F238E27FC236}">
                    <a16:creationId xmlns:a16="http://schemas.microsoft.com/office/drawing/2014/main" id="{68044EDB-6E0C-4893-8B68-3F262060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6">
                <a:extLst>
                  <a:ext uri="{FF2B5EF4-FFF2-40B4-BE49-F238E27FC236}">
                    <a16:creationId xmlns:a16="http://schemas.microsoft.com/office/drawing/2014/main" id="{65BC6C13-3A62-40D4-8FBF-73D5B05D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7">
                <a:extLst>
                  <a:ext uri="{FF2B5EF4-FFF2-40B4-BE49-F238E27FC236}">
                    <a16:creationId xmlns:a16="http://schemas.microsoft.com/office/drawing/2014/main" id="{5B2FC47E-404D-414B-A1FA-C3006D50A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8">
                <a:extLst>
                  <a:ext uri="{FF2B5EF4-FFF2-40B4-BE49-F238E27FC236}">
                    <a16:creationId xmlns:a16="http://schemas.microsoft.com/office/drawing/2014/main" id="{87CA714E-7A7E-40F2-A2E2-3FD783AD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9">
                <a:extLst>
                  <a:ext uri="{FF2B5EF4-FFF2-40B4-BE49-F238E27FC236}">
                    <a16:creationId xmlns:a16="http://schemas.microsoft.com/office/drawing/2014/main" id="{1B330FD1-A6A2-434E-930C-D90D1ECA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50">
                <a:extLst>
                  <a:ext uri="{FF2B5EF4-FFF2-40B4-BE49-F238E27FC236}">
                    <a16:creationId xmlns:a16="http://schemas.microsoft.com/office/drawing/2014/main" id="{C8F7B91C-7381-4688-B3BF-AA9AEC6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51">
                <a:extLst>
                  <a:ext uri="{FF2B5EF4-FFF2-40B4-BE49-F238E27FC236}">
                    <a16:creationId xmlns:a16="http://schemas.microsoft.com/office/drawing/2014/main" id="{92ECE5C0-E343-403A-859E-F37F54B4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52">
                <a:extLst>
                  <a:ext uri="{FF2B5EF4-FFF2-40B4-BE49-F238E27FC236}">
                    <a16:creationId xmlns:a16="http://schemas.microsoft.com/office/drawing/2014/main" id="{1FD69F45-3868-45E5-8891-11F2DC0D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3">
                <a:extLst>
                  <a:ext uri="{FF2B5EF4-FFF2-40B4-BE49-F238E27FC236}">
                    <a16:creationId xmlns:a16="http://schemas.microsoft.com/office/drawing/2014/main" id="{38A75E2A-3321-4E69-BBEC-6FA70110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4">
                <a:extLst>
                  <a:ext uri="{FF2B5EF4-FFF2-40B4-BE49-F238E27FC236}">
                    <a16:creationId xmlns:a16="http://schemas.microsoft.com/office/drawing/2014/main" id="{E4A3C007-AA8A-489B-91C4-1EEE0D1D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5">
                <a:extLst>
                  <a:ext uri="{FF2B5EF4-FFF2-40B4-BE49-F238E27FC236}">
                    <a16:creationId xmlns:a16="http://schemas.microsoft.com/office/drawing/2014/main" id="{E631D5EE-BF72-47B5-9272-E68ED7E5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6">
                <a:extLst>
                  <a:ext uri="{FF2B5EF4-FFF2-40B4-BE49-F238E27FC236}">
                    <a16:creationId xmlns:a16="http://schemas.microsoft.com/office/drawing/2014/main" id="{99DA5CDA-507F-4BE4-9B11-E10E1663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7">
                <a:extLst>
                  <a:ext uri="{FF2B5EF4-FFF2-40B4-BE49-F238E27FC236}">
                    <a16:creationId xmlns:a16="http://schemas.microsoft.com/office/drawing/2014/main" id="{7C4668EB-24E1-4805-9A71-E871E728E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8">
                <a:extLst>
                  <a:ext uri="{FF2B5EF4-FFF2-40B4-BE49-F238E27FC236}">
                    <a16:creationId xmlns:a16="http://schemas.microsoft.com/office/drawing/2014/main" id="{7074A57A-C01A-4576-AB72-5AAC348A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9">
                <a:extLst>
                  <a:ext uri="{FF2B5EF4-FFF2-40B4-BE49-F238E27FC236}">
                    <a16:creationId xmlns:a16="http://schemas.microsoft.com/office/drawing/2014/main" id="{6D33BB22-F852-4295-8B7B-D20A4D7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60">
                <a:extLst>
                  <a:ext uri="{FF2B5EF4-FFF2-40B4-BE49-F238E27FC236}">
                    <a16:creationId xmlns:a16="http://schemas.microsoft.com/office/drawing/2014/main" id="{77909A58-168C-4436-A311-E0431898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61">
                <a:extLst>
                  <a:ext uri="{FF2B5EF4-FFF2-40B4-BE49-F238E27FC236}">
                    <a16:creationId xmlns:a16="http://schemas.microsoft.com/office/drawing/2014/main" id="{65CCC5DF-69A0-480E-A1F4-053DAC2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62">
                <a:extLst>
                  <a:ext uri="{FF2B5EF4-FFF2-40B4-BE49-F238E27FC236}">
                    <a16:creationId xmlns:a16="http://schemas.microsoft.com/office/drawing/2014/main" id="{C573E179-2113-4A2D-9F4F-00D95188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3">
                <a:extLst>
                  <a:ext uri="{FF2B5EF4-FFF2-40B4-BE49-F238E27FC236}">
                    <a16:creationId xmlns:a16="http://schemas.microsoft.com/office/drawing/2014/main" id="{085F5C7A-714B-4369-A1F9-03FF702D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4">
                <a:extLst>
                  <a:ext uri="{FF2B5EF4-FFF2-40B4-BE49-F238E27FC236}">
                    <a16:creationId xmlns:a16="http://schemas.microsoft.com/office/drawing/2014/main" id="{51FD3B2C-41B7-480E-9BE3-3DEE4D5D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5">
                <a:extLst>
                  <a:ext uri="{FF2B5EF4-FFF2-40B4-BE49-F238E27FC236}">
                    <a16:creationId xmlns:a16="http://schemas.microsoft.com/office/drawing/2014/main" id="{30C6FED1-E8E7-4E04-A20C-232B8FBA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6">
                <a:extLst>
                  <a:ext uri="{FF2B5EF4-FFF2-40B4-BE49-F238E27FC236}">
                    <a16:creationId xmlns:a16="http://schemas.microsoft.com/office/drawing/2014/main" id="{AFD95F50-D705-4EC2-98B3-1B0AAC63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7">
                <a:extLst>
                  <a:ext uri="{FF2B5EF4-FFF2-40B4-BE49-F238E27FC236}">
                    <a16:creationId xmlns:a16="http://schemas.microsoft.com/office/drawing/2014/main" id="{5CB93C8F-8C1E-426F-A072-9DF93776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8">
                <a:extLst>
                  <a:ext uri="{FF2B5EF4-FFF2-40B4-BE49-F238E27FC236}">
                    <a16:creationId xmlns:a16="http://schemas.microsoft.com/office/drawing/2014/main" id="{29498C31-67EE-4EA5-9640-9DE72DF8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" name="Freeform 1169">
                <a:extLst>
                  <a:ext uri="{FF2B5EF4-FFF2-40B4-BE49-F238E27FC236}">
                    <a16:creationId xmlns:a16="http://schemas.microsoft.com/office/drawing/2014/main" id="{26241378-A9EF-41DF-AFAD-0065413E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70">
                <a:extLst>
                  <a:ext uri="{FF2B5EF4-FFF2-40B4-BE49-F238E27FC236}">
                    <a16:creationId xmlns:a16="http://schemas.microsoft.com/office/drawing/2014/main" id="{45A695AE-87CF-4DA4-8F9A-C77F0AE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71">
                <a:extLst>
                  <a:ext uri="{FF2B5EF4-FFF2-40B4-BE49-F238E27FC236}">
                    <a16:creationId xmlns:a16="http://schemas.microsoft.com/office/drawing/2014/main" id="{F4372F03-1B91-4F41-9E7E-A3B9CED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72">
                <a:extLst>
                  <a:ext uri="{FF2B5EF4-FFF2-40B4-BE49-F238E27FC236}">
                    <a16:creationId xmlns:a16="http://schemas.microsoft.com/office/drawing/2014/main" id="{182BB12A-8CA9-4F1C-A8C7-494CE60E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73">
                <a:extLst>
                  <a:ext uri="{FF2B5EF4-FFF2-40B4-BE49-F238E27FC236}">
                    <a16:creationId xmlns:a16="http://schemas.microsoft.com/office/drawing/2014/main" id="{9DE847A8-25C4-4B52-867E-BB7ECE72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4">
                <a:extLst>
                  <a:ext uri="{FF2B5EF4-FFF2-40B4-BE49-F238E27FC236}">
                    <a16:creationId xmlns:a16="http://schemas.microsoft.com/office/drawing/2014/main" id="{E922AC33-2821-4D33-8478-387A04E2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5">
                <a:extLst>
                  <a:ext uri="{FF2B5EF4-FFF2-40B4-BE49-F238E27FC236}">
                    <a16:creationId xmlns:a16="http://schemas.microsoft.com/office/drawing/2014/main" id="{A50C652B-10E0-4505-89F4-1F4E0C26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6">
                <a:extLst>
                  <a:ext uri="{FF2B5EF4-FFF2-40B4-BE49-F238E27FC236}">
                    <a16:creationId xmlns:a16="http://schemas.microsoft.com/office/drawing/2014/main" id="{B3DD3CC7-5B82-40EB-A128-A3D3733B1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7">
                <a:extLst>
                  <a:ext uri="{FF2B5EF4-FFF2-40B4-BE49-F238E27FC236}">
                    <a16:creationId xmlns:a16="http://schemas.microsoft.com/office/drawing/2014/main" id="{E445EC5A-FFE5-4574-AB6F-0D8F5FA2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8">
                <a:extLst>
                  <a:ext uri="{FF2B5EF4-FFF2-40B4-BE49-F238E27FC236}">
                    <a16:creationId xmlns:a16="http://schemas.microsoft.com/office/drawing/2014/main" id="{217CBF43-62B6-4A1E-88BB-5FA5E1FF2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9">
                <a:extLst>
                  <a:ext uri="{FF2B5EF4-FFF2-40B4-BE49-F238E27FC236}">
                    <a16:creationId xmlns:a16="http://schemas.microsoft.com/office/drawing/2014/main" id="{EC6DA58A-43C5-4E94-B98D-6B089D0D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80">
                <a:extLst>
                  <a:ext uri="{FF2B5EF4-FFF2-40B4-BE49-F238E27FC236}">
                    <a16:creationId xmlns:a16="http://schemas.microsoft.com/office/drawing/2014/main" id="{18B30761-4687-434C-B34D-788F6E64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81">
                <a:extLst>
                  <a:ext uri="{FF2B5EF4-FFF2-40B4-BE49-F238E27FC236}">
                    <a16:creationId xmlns:a16="http://schemas.microsoft.com/office/drawing/2014/main" id="{4E6313CB-AB2D-4AF1-AFE8-0B990B8E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82">
                <a:extLst>
                  <a:ext uri="{FF2B5EF4-FFF2-40B4-BE49-F238E27FC236}">
                    <a16:creationId xmlns:a16="http://schemas.microsoft.com/office/drawing/2014/main" id="{5143AF89-0B62-4DC5-8FC7-BDED52E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83">
                <a:extLst>
                  <a:ext uri="{FF2B5EF4-FFF2-40B4-BE49-F238E27FC236}">
                    <a16:creationId xmlns:a16="http://schemas.microsoft.com/office/drawing/2014/main" id="{99CA4AA0-ED55-4680-B637-D310FDD6F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4">
                <a:extLst>
                  <a:ext uri="{FF2B5EF4-FFF2-40B4-BE49-F238E27FC236}">
                    <a16:creationId xmlns:a16="http://schemas.microsoft.com/office/drawing/2014/main" id="{AD83E65C-1760-49C4-BB2D-BEAC5459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5">
                <a:extLst>
                  <a:ext uri="{FF2B5EF4-FFF2-40B4-BE49-F238E27FC236}">
                    <a16:creationId xmlns:a16="http://schemas.microsoft.com/office/drawing/2014/main" id="{C34B719E-29F4-467A-9C56-9D9421BB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6">
                <a:extLst>
                  <a:ext uri="{FF2B5EF4-FFF2-40B4-BE49-F238E27FC236}">
                    <a16:creationId xmlns:a16="http://schemas.microsoft.com/office/drawing/2014/main" id="{57A43596-72B0-4CD2-949D-4234C193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7">
                <a:extLst>
                  <a:ext uri="{FF2B5EF4-FFF2-40B4-BE49-F238E27FC236}">
                    <a16:creationId xmlns:a16="http://schemas.microsoft.com/office/drawing/2014/main" id="{7549966D-9363-4C40-B69C-5C99669B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8">
                <a:extLst>
                  <a:ext uri="{FF2B5EF4-FFF2-40B4-BE49-F238E27FC236}">
                    <a16:creationId xmlns:a16="http://schemas.microsoft.com/office/drawing/2014/main" id="{267024C5-CA3C-43A5-AD77-512C76C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9">
                <a:extLst>
                  <a:ext uri="{FF2B5EF4-FFF2-40B4-BE49-F238E27FC236}">
                    <a16:creationId xmlns:a16="http://schemas.microsoft.com/office/drawing/2014/main" id="{F8BDE18E-91A1-4FC4-B475-5F007C4D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90">
                <a:extLst>
                  <a:ext uri="{FF2B5EF4-FFF2-40B4-BE49-F238E27FC236}">
                    <a16:creationId xmlns:a16="http://schemas.microsoft.com/office/drawing/2014/main" id="{F370285A-288F-4BD3-8562-689EC61B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91">
                <a:extLst>
                  <a:ext uri="{FF2B5EF4-FFF2-40B4-BE49-F238E27FC236}">
                    <a16:creationId xmlns:a16="http://schemas.microsoft.com/office/drawing/2014/main" id="{A08C4DF4-BD79-419A-BC55-5B7191C6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92">
                <a:extLst>
                  <a:ext uri="{FF2B5EF4-FFF2-40B4-BE49-F238E27FC236}">
                    <a16:creationId xmlns:a16="http://schemas.microsoft.com/office/drawing/2014/main" id="{807E5D75-EC7D-438C-87C1-447C6A6C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93">
                <a:extLst>
                  <a:ext uri="{FF2B5EF4-FFF2-40B4-BE49-F238E27FC236}">
                    <a16:creationId xmlns:a16="http://schemas.microsoft.com/office/drawing/2014/main" id="{74DC414D-2B81-4FB3-A8CE-2967258A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4">
                <a:extLst>
                  <a:ext uri="{FF2B5EF4-FFF2-40B4-BE49-F238E27FC236}">
                    <a16:creationId xmlns:a16="http://schemas.microsoft.com/office/drawing/2014/main" id="{FEEFD985-A985-4D25-8A50-30E53076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5">
                <a:extLst>
                  <a:ext uri="{FF2B5EF4-FFF2-40B4-BE49-F238E27FC236}">
                    <a16:creationId xmlns:a16="http://schemas.microsoft.com/office/drawing/2014/main" id="{E67DC3FB-EDD8-4B10-95D1-4CFBAB8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6">
                <a:extLst>
                  <a:ext uri="{FF2B5EF4-FFF2-40B4-BE49-F238E27FC236}">
                    <a16:creationId xmlns:a16="http://schemas.microsoft.com/office/drawing/2014/main" id="{CE476D99-D842-430A-B754-C96EB93F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7">
                <a:extLst>
                  <a:ext uri="{FF2B5EF4-FFF2-40B4-BE49-F238E27FC236}">
                    <a16:creationId xmlns:a16="http://schemas.microsoft.com/office/drawing/2014/main" id="{31552BC8-15BB-4518-8678-23D7B10DD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8">
                <a:extLst>
                  <a:ext uri="{FF2B5EF4-FFF2-40B4-BE49-F238E27FC236}">
                    <a16:creationId xmlns:a16="http://schemas.microsoft.com/office/drawing/2014/main" id="{D7D94B55-2C47-480A-902E-B5B7F354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9">
                <a:extLst>
                  <a:ext uri="{FF2B5EF4-FFF2-40B4-BE49-F238E27FC236}">
                    <a16:creationId xmlns:a16="http://schemas.microsoft.com/office/drawing/2014/main" id="{8B2DA0FF-BB2E-4298-8A1F-1634326C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200">
                <a:extLst>
                  <a:ext uri="{FF2B5EF4-FFF2-40B4-BE49-F238E27FC236}">
                    <a16:creationId xmlns:a16="http://schemas.microsoft.com/office/drawing/2014/main" id="{3E66D932-95F1-4898-81DF-9D89546A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201">
                <a:extLst>
                  <a:ext uri="{FF2B5EF4-FFF2-40B4-BE49-F238E27FC236}">
                    <a16:creationId xmlns:a16="http://schemas.microsoft.com/office/drawing/2014/main" id="{0751C01C-41E0-4350-8262-8170B28C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202">
                <a:extLst>
                  <a:ext uri="{FF2B5EF4-FFF2-40B4-BE49-F238E27FC236}">
                    <a16:creationId xmlns:a16="http://schemas.microsoft.com/office/drawing/2014/main" id="{7DB62F08-A1DF-40AC-8F1F-98809008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203">
                <a:extLst>
                  <a:ext uri="{FF2B5EF4-FFF2-40B4-BE49-F238E27FC236}">
                    <a16:creationId xmlns:a16="http://schemas.microsoft.com/office/drawing/2014/main" id="{A61C5E32-FCE0-4033-AA8C-85A2D2D2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4">
                <a:extLst>
                  <a:ext uri="{FF2B5EF4-FFF2-40B4-BE49-F238E27FC236}">
                    <a16:creationId xmlns:a16="http://schemas.microsoft.com/office/drawing/2014/main" id="{2F43FB16-BB07-47E5-9D25-E2582A6D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5">
                <a:extLst>
                  <a:ext uri="{FF2B5EF4-FFF2-40B4-BE49-F238E27FC236}">
                    <a16:creationId xmlns:a16="http://schemas.microsoft.com/office/drawing/2014/main" id="{F7C75D90-4F74-4FD5-9F4F-D7CE4A74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6">
                <a:extLst>
                  <a:ext uri="{FF2B5EF4-FFF2-40B4-BE49-F238E27FC236}">
                    <a16:creationId xmlns:a16="http://schemas.microsoft.com/office/drawing/2014/main" id="{1809E1C2-52E6-4FC8-88CF-4B4603D5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7">
                <a:extLst>
                  <a:ext uri="{FF2B5EF4-FFF2-40B4-BE49-F238E27FC236}">
                    <a16:creationId xmlns:a16="http://schemas.microsoft.com/office/drawing/2014/main" id="{C09114BA-81DB-4451-9A44-55AB70A7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8">
                <a:extLst>
                  <a:ext uri="{FF2B5EF4-FFF2-40B4-BE49-F238E27FC236}">
                    <a16:creationId xmlns:a16="http://schemas.microsoft.com/office/drawing/2014/main" id="{BA2473FB-EACA-4A36-B2C2-A3B29357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9">
                <a:extLst>
                  <a:ext uri="{FF2B5EF4-FFF2-40B4-BE49-F238E27FC236}">
                    <a16:creationId xmlns:a16="http://schemas.microsoft.com/office/drawing/2014/main" id="{C790AA55-E8F2-4C77-A26C-2E3FB856F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10">
                <a:extLst>
                  <a:ext uri="{FF2B5EF4-FFF2-40B4-BE49-F238E27FC236}">
                    <a16:creationId xmlns:a16="http://schemas.microsoft.com/office/drawing/2014/main" id="{F6160362-5856-4CF5-9A07-C335769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11">
                <a:extLst>
                  <a:ext uri="{FF2B5EF4-FFF2-40B4-BE49-F238E27FC236}">
                    <a16:creationId xmlns:a16="http://schemas.microsoft.com/office/drawing/2014/main" id="{FEAD8162-C538-4538-94E4-64C94E83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12">
                <a:extLst>
                  <a:ext uri="{FF2B5EF4-FFF2-40B4-BE49-F238E27FC236}">
                    <a16:creationId xmlns:a16="http://schemas.microsoft.com/office/drawing/2014/main" id="{7DA61D7C-2AA9-4CB3-B798-4216B9ED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13">
                <a:extLst>
                  <a:ext uri="{FF2B5EF4-FFF2-40B4-BE49-F238E27FC236}">
                    <a16:creationId xmlns:a16="http://schemas.microsoft.com/office/drawing/2014/main" id="{11C31A53-E068-4754-9598-2426B1E9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4">
                <a:extLst>
                  <a:ext uri="{FF2B5EF4-FFF2-40B4-BE49-F238E27FC236}">
                    <a16:creationId xmlns:a16="http://schemas.microsoft.com/office/drawing/2014/main" id="{C7E1BA07-3F39-4697-99CE-7C125700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5">
                <a:extLst>
                  <a:ext uri="{FF2B5EF4-FFF2-40B4-BE49-F238E27FC236}">
                    <a16:creationId xmlns:a16="http://schemas.microsoft.com/office/drawing/2014/main" id="{D84B3D7F-9B98-4CD3-B996-1ED5A9BB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6">
                <a:extLst>
                  <a:ext uri="{FF2B5EF4-FFF2-40B4-BE49-F238E27FC236}">
                    <a16:creationId xmlns:a16="http://schemas.microsoft.com/office/drawing/2014/main" id="{5B7E1E4E-D490-4B91-B867-82889DF5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7">
                <a:extLst>
                  <a:ext uri="{FF2B5EF4-FFF2-40B4-BE49-F238E27FC236}">
                    <a16:creationId xmlns:a16="http://schemas.microsoft.com/office/drawing/2014/main" id="{363F3F47-F6E7-41E3-9755-2E24919E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8">
                <a:extLst>
                  <a:ext uri="{FF2B5EF4-FFF2-40B4-BE49-F238E27FC236}">
                    <a16:creationId xmlns:a16="http://schemas.microsoft.com/office/drawing/2014/main" id="{723DE98E-6136-40F0-9C83-E759989D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9">
                <a:extLst>
                  <a:ext uri="{FF2B5EF4-FFF2-40B4-BE49-F238E27FC236}">
                    <a16:creationId xmlns:a16="http://schemas.microsoft.com/office/drawing/2014/main" id="{5E364F49-8353-443D-AB1B-96CFAD4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20">
                <a:extLst>
                  <a:ext uri="{FF2B5EF4-FFF2-40B4-BE49-F238E27FC236}">
                    <a16:creationId xmlns:a16="http://schemas.microsoft.com/office/drawing/2014/main" id="{A421E0C1-3508-4C0B-BF5E-CFF94152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21">
                <a:extLst>
                  <a:ext uri="{FF2B5EF4-FFF2-40B4-BE49-F238E27FC236}">
                    <a16:creationId xmlns:a16="http://schemas.microsoft.com/office/drawing/2014/main" id="{C31A97D4-EFED-4FE2-8B1A-E8BA3C2A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22">
                <a:extLst>
                  <a:ext uri="{FF2B5EF4-FFF2-40B4-BE49-F238E27FC236}">
                    <a16:creationId xmlns:a16="http://schemas.microsoft.com/office/drawing/2014/main" id="{83C35A8E-58B0-4566-BBF1-1ED70BE4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23">
                <a:extLst>
                  <a:ext uri="{FF2B5EF4-FFF2-40B4-BE49-F238E27FC236}">
                    <a16:creationId xmlns:a16="http://schemas.microsoft.com/office/drawing/2014/main" id="{28EAEDBB-18D5-4E43-ABA0-3C0EDD6C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4">
                <a:extLst>
                  <a:ext uri="{FF2B5EF4-FFF2-40B4-BE49-F238E27FC236}">
                    <a16:creationId xmlns:a16="http://schemas.microsoft.com/office/drawing/2014/main" id="{1AF89E27-DEC9-4BAE-9A58-6B59E017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5">
                <a:extLst>
                  <a:ext uri="{FF2B5EF4-FFF2-40B4-BE49-F238E27FC236}">
                    <a16:creationId xmlns:a16="http://schemas.microsoft.com/office/drawing/2014/main" id="{D0F47E9B-11E5-4541-9A53-E02C6377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6">
                <a:extLst>
                  <a:ext uri="{FF2B5EF4-FFF2-40B4-BE49-F238E27FC236}">
                    <a16:creationId xmlns:a16="http://schemas.microsoft.com/office/drawing/2014/main" id="{10D72865-6F10-4857-B332-EAE231B7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7">
                <a:extLst>
                  <a:ext uri="{FF2B5EF4-FFF2-40B4-BE49-F238E27FC236}">
                    <a16:creationId xmlns:a16="http://schemas.microsoft.com/office/drawing/2014/main" id="{63092424-EDFD-4DFF-AAF0-8027E8B3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8">
                <a:extLst>
                  <a:ext uri="{FF2B5EF4-FFF2-40B4-BE49-F238E27FC236}">
                    <a16:creationId xmlns:a16="http://schemas.microsoft.com/office/drawing/2014/main" id="{EB4F487F-5909-474D-B88D-BD4B23C70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9">
                <a:extLst>
                  <a:ext uri="{FF2B5EF4-FFF2-40B4-BE49-F238E27FC236}">
                    <a16:creationId xmlns:a16="http://schemas.microsoft.com/office/drawing/2014/main" id="{E31C7F1D-996F-4DA1-83F8-0D526C17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30">
                <a:extLst>
                  <a:ext uri="{FF2B5EF4-FFF2-40B4-BE49-F238E27FC236}">
                    <a16:creationId xmlns:a16="http://schemas.microsoft.com/office/drawing/2014/main" id="{19F29719-7F53-4C43-BFB2-F85FEF92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31">
                <a:extLst>
                  <a:ext uri="{FF2B5EF4-FFF2-40B4-BE49-F238E27FC236}">
                    <a16:creationId xmlns:a16="http://schemas.microsoft.com/office/drawing/2014/main" id="{5A9E4FA9-ADB7-486F-B12A-50BDE452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32">
                <a:extLst>
                  <a:ext uri="{FF2B5EF4-FFF2-40B4-BE49-F238E27FC236}">
                    <a16:creationId xmlns:a16="http://schemas.microsoft.com/office/drawing/2014/main" id="{FCE5E049-E429-4109-8D19-A5D43ED5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33">
                <a:extLst>
                  <a:ext uri="{FF2B5EF4-FFF2-40B4-BE49-F238E27FC236}">
                    <a16:creationId xmlns:a16="http://schemas.microsoft.com/office/drawing/2014/main" id="{0D762FA8-32B3-4678-846B-5192352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4">
                <a:extLst>
                  <a:ext uri="{FF2B5EF4-FFF2-40B4-BE49-F238E27FC236}">
                    <a16:creationId xmlns:a16="http://schemas.microsoft.com/office/drawing/2014/main" id="{2275DD2B-3EE3-4A0E-A6E1-6715950C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5">
                <a:extLst>
                  <a:ext uri="{FF2B5EF4-FFF2-40B4-BE49-F238E27FC236}">
                    <a16:creationId xmlns:a16="http://schemas.microsoft.com/office/drawing/2014/main" id="{64DA2EB0-9E3A-40C3-9E77-31F8CC6F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6">
                <a:extLst>
                  <a:ext uri="{FF2B5EF4-FFF2-40B4-BE49-F238E27FC236}">
                    <a16:creationId xmlns:a16="http://schemas.microsoft.com/office/drawing/2014/main" id="{F679DAD8-2715-4CAD-86B2-5542D860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7">
                <a:extLst>
                  <a:ext uri="{FF2B5EF4-FFF2-40B4-BE49-F238E27FC236}">
                    <a16:creationId xmlns:a16="http://schemas.microsoft.com/office/drawing/2014/main" id="{1C3B5AC7-01E5-4915-86B0-438E2ADA6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8">
                <a:extLst>
                  <a:ext uri="{FF2B5EF4-FFF2-40B4-BE49-F238E27FC236}">
                    <a16:creationId xmlns:a16="http://schemas.microsoft.com/office/drawing/2014/main" id="{C16EF5DD-0242-42FB-B36D-CF624032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9">
                <a:extLst>
                  <a:ext uri="{FF2B5EF4-FFF2-40B4-BE49-F238E27FC236}">
                    <a16:creationId xmlns:a16="http://schemas.microsoft.com/office/drawing/2014/main" id="{D08A9546-DCCD-4D51-B8F2-DEFE149C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40">
                <a:extLst>
                  <a:ext uri="{FF2B5EF4-FFF2-40B4-BE49-F238E27FC236}">
                    <a16:creationId xmlns:a16="http://schemas.microsoft.com/office/drawing/2014/main" id="{3FFAC759-5FDB-4D84-B29C-0843BE6B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41">
                <a:extLst>
                  <a:ext uri="{FF2B5EF4-FFF2-40B4-BE49-F238E27FC236}">
                    <a16:creationId xmlns:a16="http://schemas.microsoft.com/office/drawing/2014/main" id="{1F511B1B-44A1-4DB4-AD21-758029358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42">
                <a:extLst>
                  <a:ext uri="{FF2B5EF4-FFF2-40B4-BE49-F238E27FC236}">
                    <a16:creationId xmlns:a16="http://schemas.microsoft.com/office/drawing/2014/main" id="{3BBD5501-C037-42A3-8314-490EC2341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Rectangle 1243">
                <a:extLst>
                  <a:ext uri="{FF2B5EF4-FFF2-40B4-BE49-F238E27FC236}">
                    <a16:creationId xmlns:a16="http://schemas.microsoft.com/office/drawing/2014/main" id="{3A30FAA4-179B-4F92-8294-ADCE779F6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3" name="Rectangle 1244">
                <a:extLst>
                  <a:ext uri="{FF2B5EF4-FFF2-40B4-BE49-F238E27FC236}">
                    <a16:creationId xmlns:a16="http://schemas.microsoft.com/office/drawing/2014/main" id="{4A149A23-FF45-4DC4-BC00-D33938944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4" name="Rectangle 1245">
                <a:extLst>
                  <a:ext uri="{FF2B5EF4-FFF2-40B4-BE49-F238E27FC236}">
                    <a16:creationId xmlns:a16="http://schemas.microsoft.com/office/drawing/2014/main" id="{EA6F6839-6831-481A-AEBC-17C3AB49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" name="Rectangle 1246">
                <a:extLst>
                  <a:ext uri="{FF2B5EF4-FFF2-40B4-BE49-F238E27FC236}">
                    <a16:creationId xmlns:a16="http://schemas.microsoft.com/office/drawing/2014/main" id="{9A37EE6A-35F0-45AA-8396-17117920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6" name="Rectangle 1247">
                <a:extLst>
                  <a:ext uri="{FF2B5EF4-FFF2-40B4-BE49-F238E27FC236}">
                    <a16:creationId xmlns:a16="http://schemas.microsoft.com/office/drawing/2014/main" id="{36067721-A081-4021-BC0B-8221CFBF4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8">
                <a:extLst>
                  <a:ext uri="{FF2B5EF4-FFF2-40B4-BE49-F238E27FC236}">
                    <a16:creationId xmlns:a16="http://schemas.microsoft.com/office/drawing/2014/main" id="{58779FCD-1006-4045-89AF-A40FBEFED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9">
                <a:extLst>
                  <a:ext uri="{FF2B5EF4-FFF2-40B4-BE49-F238E27FC236}">
                    <a16:creationId xmlns:a16="http://schemas.microsoft.com/office/drawing/2014/main" id="{9990040C-BD1F-46FB-B760-5BB8F1BE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89" name="CaixaDeTexto 388">
            <a:extLst>
              <a:ext uri="{FF2B5EF4-FFF2-40B4-BE49-F238E27FC236}">
                <a16:creationId xmlns:a16="http://schemas.microsoft.com/office/drawing/2014/main" id="{47F2528C-126D-44DB-87E1-614942D34432}"/>
              </a:ext>
            </a:extLst>
          </p:cNvPr>
          <p:cNvSpPr txBox="1"/>
          <p:nvPr/>
        </p:nvSpPr>
        <p:spPr>
          <a:xfrm>
            <a:off x="4833656" y="11569"/>
            <a:ext cx="4444318" cy="4271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01 - Condições</a:t>
            </a:r>
            <a:r>
              <a:rPr lang="pt-BR" sz="2176" b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 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das lavouras de Mato Grosso do Sul</a:t>
            </a:r>
          </a:p>
        </p:txBody>
      </p:sp>
      <p:sp>
        <p:nvSpPr>
          <p:cNvPr id="393" name="CaixaDeTexto 1">
            <a:extLst>
              <a:ext uri="{FF2B5EF4-FFF2-40B4-BE49-F238E27FC236}">
                <a16:creationId xmlns:a16="http://schemas.microsoft.com/office/drawing/2014/main" id="{6F12D0E3-8EAB-4E7E-946A-990371AC54FF}"/>
              </a:ext>
            </a:extLst>
          </p:cNvPr>
          <p:cNvSpPr txBox="1"/>
          <p:nvPr/>
        </p:nvSpPr>
        <p:spPr>
          <a:xfrm>
            <a:off x="4407635" y="2980874"/>
            <a:ext cx="542345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02 – Condições das lavouras nas regiões de Mato Grosso do Sul</a:t>
            </a:r>
          </a:p>
        </p:txBody>
      </p:sp>
      <p:sp>
        <p:nvSpPr>
          <p:cNvPr id="6" name="Google Shape;91;p2">
            <a:extLst>
              <a:ext uri="{FF2B5EF4-FFF2-40B4-BE49-F238E27FC236}">
                <a16:creationId xmlns:a16="http://schemas.microsoft.com/office/drawing/2014/main" id="{A3CFCA4E-3CF7-B00C-550D-E2B3B5C80075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F238152D-23D3-5C17-1E4F-CEEDEFF32872}"/>
              </a:ext>
            </a:extLst>
          </p:cNvPr>
          <p:cNvSpPr/>
          <p:nvPr/>
        </p:nvSpPr>
        <p:spPr>
          <a:xfrm>
            <a:off x="5178463" y="6357863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0D06748F-DACF-1650-2704-864208E172AC}"/>
              </a:ext>
            </a:extLst>
          </p:cNvPr>
          <p:cNvGraphicFramePr>
            <a:graphicFrameLocks noGrp="1"/>
          </p:cNvGraphicFramePr>
          <p:nvPr/>
        </p:nvGraphicFramePr>
        <p:xfrm>
          <a:off x="3667388" y="386100"/>
          <a:ext cx="6400343" cy="2388042"/>
        </p:xfrm>
        <a:graphic>
          <a:graphicData uri="http://schemas.openxmlformats.org/drawingml/2006/table">
            <a:tbl>
              <a:tblPr/>
              <a:tblGrid>
                <a:gridCol w="1155438">
                  <a:extLst>
                    <a:ext uri="{9D8B030D-6E8A-4147-A177-3AD203B41FA5}">
                      <a16:colId xmlns:a16="http://schemas.microsoft.com/office/drawing/2014/main" val="790086342"/>
                    </a:ext>
                  </a:extLst>
                </a:gridCol>
                <a:gridCol w="960701">
                  <a:extLst>
                    <a:ext uri="{9D8B030D-6E8A-4147-A177-3AD203B41FA5}">
                      <a16:colId xmlns:a16="http://schemas.microsoft.com/office/drawing/2014/main" val="3628969149"/>
                    </a:ext>
                  </a:extLst>
                </a:gridCol>
                <a:gridCol w="804911">
                  <a:extLst>
                    <a:ext uri="{9D8B030D-6E8A-4147-A177-3AD203B41FA5}">
                      <a16:colId xmlns:a16="http://schemas.microsoft.com/office/drawing/2014/main" val="3403742447"/>
                    </a:ext>
                  </a:extLst>
                </a:gridCol>
                <a:gridCol w="623157">
                  <a:extLst>
                    <a:ext uri="{9D8B030D-6E8A-4147-A177-3AD203B41FA5}">
                      <a16:colId xmlns:a16="http://schemas.microsoft.com/office/drawing/2014/main" val="1007809722"/>
                    </a:ext>
                  </a:extLst>
                </a:gridCol>
                <a:gridCol w="1012630">
                  <a:extLst>
                    <a:ext uri="{9D8B030D-6E8A-4147-A177-3AD203B41FA5}">
                      <a16:colId xmlns:a16="http://schemas.microsoft.com/office/drawing/2014/main" val="2194921787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197881031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46216010"/>
                    </a:ext>
                  </a:extLst>
                </a:gridCol>
              </a:tblGrid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Regiões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5342595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73,8%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12,7%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130.336,96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22.404,99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23.878,24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1481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Nordeste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90.789,93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10.057,31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5.333,32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216620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55,7%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13,2%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231.489,14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54.781,11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129.326,94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204551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Centro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35,4%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154.253,92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114.303,48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147.057,74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15596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Sudoeste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51,9%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79.447,14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56.482,47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146.482,76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81060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 - Fronteira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25.684,39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49.899,70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108.674,13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0068111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18,6%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43,3%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81.502,81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189.385,81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166.324,29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1386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34,8%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38.260,57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69.611,66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92.246,86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495094"/>
                  </a:ext>
                </a:extLst>
              </a:tr>
              <a:tr h="235275">
                <a:tc gridSpan="4"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831.764,84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566.926,53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819.324,28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221535"/>
                  </a:ext>
                </a:extLst>
              </a:tr>
            </a:tbl>
          </a:graphicData>
        </a:graphic>
      </p:graphicFrame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81EFDD3-0A82-4D07-A166-A428B556CA5C}"/>
              </a:ext>
            </a:extLst>
          </p:cNvPr>
          <p:cNvGraphicFramePr>
            <a:graphicFrameLocks/>
          </p:cNvGraphicFramePr>
          <p:nvPr/>
        </p:nvGraphicFramePr>
        <p:xfrm>
          <a:off x="2926971" y="3212844"/>
          <a:ext cx="7881176" cy="31450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5" name="Imagem 4" descr="Logotipo&#10;&#10;Descrição gerada automaticamente">
            <a:extLst>
              <a:ext uri="{FF2B5EF4-FFF2-40B4-BE49-F238E27FC236}">
                <a16:creationId xmlns:a16="http://schemas.microsoft.com/office/drawing/2014/main" id="{98D2F929-B5E9-5A2D-D391-2A6059412C2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62550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E61679-5CFE-0157-6A4F-D14E8ADF79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>
            <a:extLst>
              <a:ext uri="{FF2B5EF4-FFF2-40B4-BE49-F238E27FC236}">
                <a16:creationId xmlns:a16="http://schemas.microsoft.com/office/drawing/2014/main" id="{4FA2BC0C-1D08-FAEA-0B3F-9BF674662C59}"/>
              </a:ext>
            </a:extLst>
          </p:cNvPr>
          <p:cNvSpPr txBox="1"/>
          <p:nvPr/>
        </p:nvSpPr>
        <p:spPr>
          <a:xfrm>
            <a:off x="2078278" y="114911"/>
            <a:ext cx="10000450" cy="61990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 metodologia de produtividade do projeto SIGA/MS baseia-se na coleta de dados de campo, na qual os técnicos avaliam todos os parâmetros técnicos de forma amostral. São avaliados a média de plantas por linha, a média de sementes por planta, as perdas e o peso de mil grãos, com ajustes feitos com base na umidade do grão, que influencia diretamente na produtividade por hectare. A produtividade informada pelo produtor sobre a área total é sempre levada em consideração de forma definitiva. Embora a avaliação amostral não possa abranger toda a propriedade, esses dados são valiosos e considerados para este levantamento, proporcionando certeza sobre o que é produzido nas propriedades produtoras de grãos do estado de Mato Grosso do Sul.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Posteriormente, os dados de produtividade são ponderados levando-se em consideração a área plantada de cada propriedade. Cada propriedade e sua área representam um percentual da produtividade do município. Além disso, a área plantada de cada município contribui para a produtividade total do estado de Mato Grosso do Sul. Esse processo garante que propriedades e municípios com áreas maiores tenham um impacto proporcionalmente maior na produtividade média final do município ou do estado.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Adicionalmente, é realizado um mapeamento detalhado da cobertura do solo no estado de Mato Grosso do Sul para identificar a extensão das principais culturas. O levantamento inclui o registro das coordenadas geográficas e é executado pela equipe técnica, que cobre extensas áreas percorrendo milhares de quilômetros e registrando pontos de GPS. Após esse levantamento, as informações são corroboradas com imagens de satélite para finalizar o trabalho de sensoriamento, resultando na determinação da área plantada estadual. 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entanto, a APROSOJA/MS, buscando fornecer informações preliminares do campo, iniciou neste ciclo, durante o período de produtividade, o levantamento da produtividade com base em informações fornecidas por lideranças regionais, produtores, sindicatos e representantes de instituições privadas. O objetivo é fornecer informações preliminares sobre a produtividade municipal em cada região acompanhada no estado de Mato Grosso do Sul. É importante ressaltar que essa metodologia não substitui a utilizada pelo projeto, mas será utilizada como um novo indicativo.</a:t>
            </a:r>
          </a:p>
        </p:txBody>
      </p:sp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6E7D9F0A-75CE-5BA1-3E36-71744BC2D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629B8C7C-1111-740E-F293-EDC2B143FC54}"/>
              </a:ext>
            </a:extLst>
          </p:cNvPr>
          <p:cNvSpPr txBox="1"/>
          <p:nvPr/>
        </p:nvSpPr>
        <p:spPr>
          <a:xfrm>
            <a:off x="-110349" y="82136"/>
            <a:ext cx="2188628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METODOLOGIA DE AVALIAÇÃO DA PRODUTIVIDADE NAS LAVOURAS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1F14CE82-5E1B-14BE-569F-C0B8FA796552}"/>
              </a:ext>
            </a:extLst>
          </p:cNvPr>
          <p:cNvSpPr txBox="1"/>
          <p:nvPr/>
        </p:nvSpPr>
        <p:spPr>
          <a:xfrm>
            <a:off x="1966822" y="6550223"/>
            <a:ext cx="1022517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01936996-6AD5-B51D-AEE2-1101853AEC7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56568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7F0F0214-86F2-EFC8-83FB-B19DCF006BA0}"/>
              </a:ext>
            </a:extLst>
          </p:cNvPr>
          <p:cNvGraphicFramePr>
            <a:graphicFrameLocks noGrp="1"/>
          </p:cNvGraphicFramePr>
          <p:nvPr/>
        </p:nvGraphicFramePr>
        <p:xfrm>
          <a:off x="2016140" y="3708927"/>
          <a:ext cx="10123654" cy="2665095"/>
        </p:xfrm>
        <a:graphic>
          <a:graphicData uri="http://schemas.openxmlformats.org/drawingml/2006/table">
            <a:tbl>
              <a:tblPr/>
              <a:tblGrid>
                <a:gridCol w="1672524">
                  <a:extLst>
                    <a:ext uri="{9D8B030D-6E8A-4147-A177-3AD203B41FA5}">
                      <a16:colId xmlns:a16="http://schemas.microsoft.com/office/drawing/2014/main" val="3848373787"/>
                    </a:ext>
                  </a:extLst>
                </a:gridCol>
                <a:gridCol w="952240">
                  <a:extLst>
                    <a:ext uri="{9D8B030D-6E8A-4147-A177-3AD203B41FA5}">
                      <a16:colId xmlns:a16="http://schemas.microsoft.com/office/drawing/2014/main" val="2813093014"/>
                    </a:ext>
                  </a:extLst>
                </a:gridCol>
                <a:gridCol w="1196404">
                  <a:extLst>
                    <a:ext uri="{9D8B030D-6E8A-4147-A177-3AD203B41FA5}">
                      <a16:colId xmlns:a16="http://schemas.microsoft.com/office/drawing/2014/main" val="3857894525"/>
                    </a:ext>
                  </a:extLst>
                </a:gridCol>
                <a:gridCol w="1197973">
                  <a:extLst>
                    <a:ext uri="{9D8B030D-6E8A-4147-A177-3AD203B41FA5}">
                      <a16:colId xmlns:a16="http://schemas.microsoft.com/office/drawing/2014/main" val="3214445173"/>
                    </a:ext>
                  </a:extLst>
                </a:gridCol>
                <a:gridCol w="1451208">
                  <a:extLst>
                    <a:ext uri="{9D8B030D-6E8A-4147-A177-3AD203B41FA5}">
                      <a16:colId xmlns:a16="http://schemas.microsoft.com/office/drawing/2014/main" val="4125296953"/>
                    </a:ext>
                  </a:extLst>
                </a:gridCol>
                <a:gridCol w="1455828">
                  <a:extLst>
                    <a:ext uri="{9D8B030D-6E8A-4147-A177-3AD203B41FA5}">
                      <a16:colId xmlns:a16="http://schemas.microsoft.com/office/drawing/2014/main" val="313798089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68376681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315432546"/>
                    </a:ext>
                  </a:extLst>
                </a:gridCol>
                <a:gridCol w="659243">
                  <a:extLst>
                    <a:ext uri="{9D8B030D-6E8A-4147-A177-3AD203B41FA5}">
                      <a16:colId xmlns:a16="http://schemas.microsoft.com/office/drawing/2014/main" val="2567509970"/>
                    </a:ext>
                  </a:extLst>
                </a:gridCol>
              </a:tblGrid>
              <a:tr h="183031"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89091212"/>
                  </a:ext>
                </a:extLst>
              </a:tr>
              <a:tr h="521909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587789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Bandeirantes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20.863,47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64,53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106,0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655213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Camapuã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6.047,86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102,41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93,92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265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Coxim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9.833,86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116,64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92,23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56,0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01854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Jaraguari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9.880,41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92,74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91,13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868925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Pedro Gomes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5.489,89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98,70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98,66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6351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Negro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3.715,93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114,52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104,89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62245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Verde de Mato Grosso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4.207,33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67,42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620571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Rochedo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2.715,39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90,84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75,00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278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São Gabriel do Oeste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85.777,55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126,47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685730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Sonora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27.615,18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106,61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101,05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1265681"/>
                  </a:ext>
                </a:extLst>
              </a:tr>
            </a:tbl>
          </a:graphicData>
        </a:graphic>
      </p:graphicFrame>
      <p:pic>
        <p:nvPicPr>
          <p:cNvPr id="6" name="Imagem 5" descr="Logotipo&#10;&#10;Descrição gerada automaticamente">
            <a:extLst>
              <a:ext uri="{FF2B5EF4-FFF2-40B4-BE49-F238E27FC236}">
                <a16:creationId xmlns:a16="http://schemas.microsoft.com/office/drawing/2014/main" id="{768BA73F-4AA0-C495-6978-F452F9C8E53D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307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12836FE-0EE7-3BF0-DF28-C59514A3B7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613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E0D0275D-3FA6-424F-B950-C209B70953A6}"/>
              </a:ext>
            </a:extLst>
          </p:cNvPr>
          <p:cNvSpPr txBox="1"/>
          <p:nvPr/>
        </p:nvSpPr>
        <p:spPr>
          <a:xfrm>
            <a:off x="0" y="149915"/>
            <a:ext cx="192107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</a:p>
        </p:txBody>
      </p:sp>
      <p:pic>
        <p:nvPicPr>
          <p:cNvPr id="108" name="Imagem 107">
            <a:extLst>
              <a:ext uri="{FF2B5EF4-FFF2-40B4-BE49-F238E27FC236}">
                <a16:creationId xmlns:a16="http://schemas.microsoft.com/office/drawing/2014/main" id="{E197A1E7-B8C7-4646-838A-9CA3CC36089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3355" t="5555" r="19433" b="7778"/>
          <a:stretch/>
        </p:blipFill>
        <p:spPr>
          <a:xfrm>
            <a:off x="224462" y="1773556"/>
            <a:ext cx="1406641" cy="2047874"/>
          </a:xfrm>
          <a:prstGeom prst="rect">
            <a:avLst/>
          </a:prstGeom>
        </p:spPr>
      </p:pic>
      <p:sp>
        <p:nvSpPr>
          <p:cNvPr id="15" name="CaixaDeTexto 1">
            <a:extLst>
              <a:ext uri="{FF2B5EF4-FFF2-40B4-BE49-F238E27FC236}">
                <a16:creationId xmlns:a16="http://schemas.microsoft.com/office/drawing/2014/main" id="{FB3FCDD8-818A-47D8-9310-A35BA553534A}"/>
              </a:ext>
            </a:extLst>
          </p:cNvPr>
          <p:cNvSpPr txBox="1"/>
          <p:nvPr/>
        </p:nvSpPr>
        <p:spPr>
          <a:xfrm>
            <a:off x="7955591" y="144793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03 – Condições das lavouras da região norte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795222D8-85C2-42B8-A165-F31E6DEAAC09}"/>
              </a:ext>
            </a:extLst>
          </p:cNvPr>
          <p:cNvSpPr/>
          <p:nvPr/>
        </p:nvSpPr>
        <p:spPr>
          <a:xfrm>
            <a:off x="5208325" y="6346621"/>
            <a:ext cx="37392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98BFF6E4-614E-90CC-9F68-C4B0DD197123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F23E22F7-D828-04F7-8418-A9D99443214B}"/>
              </a:ext>
            </a:extLst>
          </p:cNvPr>
          <p:cNvSpPr txBox="1"/>
          <p:nvPr/>
        </p:nvSpPr>
        <p:spPr>
          <a:xfrm>
            <a:off x="5080515" y="3437267"/>
            <a:ext cx="372554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2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A0955A0C-BDD5-1AF7-A3CE-D8A0C81B379F}"/>
              </a:ext>
            </a:extLst>
          </p:cNvPr>
          <p:cNvSpPr txBox="1"/>
          <p:nvPr/>
        </p:nvSpPr>
        <p:spPr>
          <a:xfrm>
            <a:off x="1996812" y="0"/>
            <a:ext cx="5368917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Sonora, Corguinho, Pedro Gomes, Coxim, Rio Verde de Mato Grosso, São Gabriel do Oeste, Camapuã, Bandeirantes, Rio Negro, Corguinho, Rochedo e Jaraguari.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apresentam boas condições. </a:t>
            </a:r>
            <a:endParaRPr lang="pt-BR" sz="1450" dirty="0">
              <a:latin typeface="+mj-lt"/>
            </a:endParaRP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17FDC19D-42D2-4E7B-A1A8-93378F334CB8}"/>
              </a:ext>
            </a:extLst>
          </p:cNvPr>
          <p:cNvGraphicFramePr>
            <a:graphicFrameLocks/>
          </p:cNvGraphicFramePr>
          <p:nvPr/>
        </p:nvGraphicFramePr>
        <p:xfrm>
          <a:off x="7999918" y="477512"/>
          <a:ext cx="3967620" cy="30552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420557006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039B63F-37FB-202E-2BD7-0C9DDBB8E318}"/>
              </a:ext>
            </a:extLst>
          </p:cNvPr>
          <p:cNvGraphicFramePr>
            <a:graphicFrameLocks noGrp="1"/>
          </p:cNvGraphicFramePr>
          <p:nvPr/>
        </p:nvGraphicFramePr>
        <p:xfrm>
          <a:off x="2008767" y="3581902"/>
          <a:ext cx="10112740" cy="2741295"/>
        </p:xfrm>
        <a:graphic>
          <a:graphicData uri="http://schemas.openxmlformats.org/drawingml/2006/table">
            <a:tbl>
              <a:tblPr/>
              <a:tblGrid>
                <a:gridCol w="1670722">
                  <a:extLst>
                    <a:ext uri="{9D8B030D-6E8A-4147-A177-3AD203B41FA5}">
                      <a16:colId xmlns:a16="http://schemas.microsoft.com/office/drawing/2014/main" val="1319540210"/>
                    </a:ext>
                  </a:extLst>
                </a:gridCol>
                <a:gridCol w="951214">
                  <a:extLst>
                    <a:ext uri="{9D8B030D-6E8A-4147-A177-3AD203B41FA5}">
                      <a16:colId xmlns:a16="http://schemas.microsoft.com/office/drawing/2014/main" val="1199576034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1623009290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3380983937"/>
                    </a:ext>
                  </a:extLst>
                </a:gridCol>
                <a:gridCol w="1451210">
                  <a:extLst>
                    <a:ext uri="{9D8B030D-6E8A-4147-A177-3AD203B41FA5}">
                      <a16:colId xmlns:a16="http://schemas.microsoft.com/office/drawing/2014/main" val="1636636340"/>
                    </a:ext>
                  </a:extLst>
                </a:gridCol>
                <a:gridCol w="1454259">
                  <a:extLst>
                    <a:ext uri="{9D8B030D-6E8A-4147-A177-3AD203B41FA5}">
                      <a16:colId xmlns:a16="http://schemas.microsoft.com/office/drawing/2014/main" val="259490521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2905329976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691642879"/>
                    </a:ext>
                  </a:extLst>
                </a:gridCol>
                <a:gridCol w="658533">
                  <a:extLst>
                    <a:ext uri="{9D8B030D-6E8A-4147-A177-3AD203B41FA5}">
                      <a16:colId xmlns:a16="http://schemas.microsoft.com/office/drawing/2014/main" val="13202191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046056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0363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Alcinópolis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6.894,78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154,05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181,4 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0102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Aparecida do Taboado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77,00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2491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Cassilândia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5.044,45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112,42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9941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Chapadão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42.329,21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139,00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237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Costa Rica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45.115,91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147,61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178,0 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30496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Figueirão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426,99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-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45980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Paraíso das Águas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5.179,07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113,52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120,15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48527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Paranaíba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744,24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95614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Selvíria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291,20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156,56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107,0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166,0 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7043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Três Lagoas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81,60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3639996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18F60419-C7B1-76FE-AF24-3C2DCEFDB38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409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0826095-C21D-2BAB-AA4E-104B7483FE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Imagem 5">
            <a:extLst>
              <a:ext uri="{FF2B5EF4-FFF2-40B4-BE49-F238E27FC236}">
                <a16:creationId xmlns:a16="http://schemas.microsoft.com/office/drawing/2014/main" id="{8FCA2314-22AE-4B11-A3ED-08C76899EE0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120" t="6560" r="2043" b="4823"/>
          <a:stretch/>
        </p:blipFill>
        <p:spPr>
          <a:xfrm>
            <a:off x="0" y="1925281"/>
            <a:ext cx="1921079" cy="1841730"/>
          </a:xfrm>
          <a:prstGeom prst="rect">
            <a:avLst/>
          </a:prstGeom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1023180B-60A9-464A-8BFD-2BC9165F3E92}"/>
              </a:ext>
            </a:extLst>
          </p:cNvPr>
          <p:cNvSpPr txBox="1"/>
          <p:nvPr/>
        </p:nvSpPr>
        <p:spPr>
          <a:xfrm>
            <a:off x="54528" y="212696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7A8BE18B-C06A-450D-BDFE-F76A673AD9A8}"/>
              </a:ext>
            </a:extLst>
          </p:cNvPr>
          <p:cNvSpPr txBox="1"/>
          <p:nvPr/>
        </p:nvSpPr>
        <p:spPr>
          <a:xfrm>
            <a:off x="7875120" y="54961"/>
            <a:ext cx="4246387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04 – Condições das lavouras da região nordeste</a:t>
            </a:r>
          </a:p>
        </p:txBody>
      </p:sp>
      <p:sp>
        <p:nvSpPr>
          <p:cNvPr id="16" name="Retângulo 15">
            <a:extLst>
              <a:ext uri="{FF2B5EF4-FFF2-40B4-BE49-F238E27FC236}">
                <a16:creationId xmlns:a16="http://schemas.microsoft.com/office/drawing/2014/main" id="{EEAD3E65-8351-43F2-BA5F-678262A2B05B}"/>
              </a:ext>
            </a:extLst>
          </p:cNvPr>
          <p:cNvSpPr/>
          <p:nvPr/>
        </p:nvSpPr>
        <p:spPr>
          <a:xfrm>
            <a:off x="5094077" y="6304050"/>
            <a:ext cx="369841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FE1C26F-D658-9E08-9B45-99AA53306380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4" name="object 9">
            <a:extLst>
              <a:ext uri="{FF2B5EF4-FFF2-40B4-BE49-F238E27FC236}">
                <a16:creationId xmlns:a16="http://schemas.microsoft.com/office/drawing/2014/main" id="{E38BB362-55F4-6EA7-19BB-1E3C6C5F1234}"/>
              </a:ext>
            </a:extLst>
          </p:cNvPr>
          <p:cNvSpPr txBox="1"/>
          <p:nvPr/>
        </p:nvSpPr>
        <p:spPr>
          <a:xfrm>
            <a:off x="4956369" y="3311019"/>
            <a:ext cx="3973829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6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03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 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nordeste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1B98D140-D5CF-608E-6052-A4E798E55C94}"/>
              </a:ext>
            </a:extLst>
          </p:cNvPr>
          <p:cNvSpPr txBox="1"/>
          <p:nvPr/>
        </p:nvSpPr>
        <p:spPr>
          <a:xfrm>
            <a:off x="1972811" y="0"/>
            <a:ext cx="5317490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Nordeste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Alcinópolis, Costa Rica, Chapadão do Sul, Cassilândia, Paranaíba, Aparecida do Taboado,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Selvíria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Três Lagoas, Inocência, Água Clara, Paraíso das Águas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Figueirão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 boas condições. 	</a:t>
            </a: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9ED73742-32EC-410A-A529-4A55A9C63C1D}"/>
              </a:ext>
            </a:extLst>
          </p:cNvPr>
          <p:cNvGraphicFramePr>
            <a:graphicFrameLocks/>
          </p:cNvGraphicFramePr>
          <p:nvPr/>
        </p:nvGraphicFramePr>
        <p:xfrm>
          <a:off x="8270129" y="324983"/>
          <a:ext cx="3965715" cy="32438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58055731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BE4E04AE-4B72-5BD8-F3CD-3C8BA180421C}"/>
              </a:ext>
            </a:extLst>
          </p:cNvPr>
          <p:cNvGraphicFramePr>
            <a:graphicFrameLocks noGrp="1"/>
          </p:cNvGraphicFramePr>
          <p:nvPr/>
        </p:nvGraphicFramePr>
        <p:xfrm>
          <a:off x="2051575" y="3102808"/>
          <a:ext cx="10108455" cy="3341370"/>
        </p:xfrm>
        <a:graphic>
          <a:graphicData uri="http://schemas.openxmlformats.org/drawingml/2006/table">
            <a:tbl>
              <a:tblPr/>
              <a:tblGrid>
                <a:gridCol w="1670013">
                  <a:extLst>
                    <a:ext uri="{9D8B030D-6E8A-4147-A177-3AD203B41FA5}">
                      <a16:colId xmlns:a16="http://schemas.microsoft.com/office/drawing/2014/main" val="954685565"/>
                    </a:ext>
                  </a:extLst>
                </a:gridCol>
                <a:gridCol w="950811">
                  <a:extLst>
                    <a:ext uri="{9D8B030D-6E8A-4147-A177-3AD203B41FA5}">
                      <a16:colId xmlns:a16="http://schemas.microsoft.com/office/drawing/2014/main" val="26105908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257599917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745639615"/>
                    </a:ext>
                  </a:extLst>
                </a:gridCol>
                <a:gridCol w="1450595">
                  <a:extLst>
                    <a:ext uri="{9D8B030D-6E8A-4147-A177-3AD203B41FA5}">
                      <a16:colId xmlns:a16="http://schemas.microsoft.com/office/drawing/2014/main" val="4165249785"/>
                    </a:ext>
                  </a:extLst>
                </a:gridCol>
                <a:gridCol w="1453643">
                  <a:extLst>
                    <a:ext uri="{9D8B030D-6E8A-4147-A177-3AD203B41FA5}">
                      <a16:colId xmlns:a16="http://schemas.microsoft.com/office/drawing/2014/main" val="3347325634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559099968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478216323"/>
                    </a:ext>
                  </a:extLst>
                </a:gridCol>
                <a:gridCol w="658253">
                  <a:extLst>
                    <a:ext uri="{9D8B030D-6E8A-4147-A177-3AD203B41FA5}">
                      <a16:colId xmlns:a16="http://schemas.microsoft.com/office/drawing/2014/main" val="372712252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6081929"/>
                  </a:ext>
                </a:extLst>
              </a:tr>
              <a:tr h="31760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26702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Anastácio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11.016,66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71,43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92422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Aquidauana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289,34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-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83264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Bela Vista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27.704,67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78,23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59,29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70541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Bodoquena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3.565,68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70%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3728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Bonito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40.082,18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76,28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5526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Caracol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7.461,79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10,0 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25,0          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03513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Corumbá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796,33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53,60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560228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Guia Lopes da Laguna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20.561,64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06655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Jardim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14.459,59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91,82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39,0 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35148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Maracaju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268.796,70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91,65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160,0 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7215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Miranda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2.364,64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73,02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97991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Nioaque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13.566,33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21300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Porto Murtinho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4.931,63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79,86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4265450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BA210ABA-2C05-9081-F45F-D9715FF7C18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512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79E36080-185C-3343-8ECD-1494408AAF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7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21E71073-F848-4A65-B100-FB326C5495A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3604" t="1764" r="22002" b="1764"/>
          <a:stretch/>
        </p:blipFill>
        <p:spPr>
          <a:xfrm>
            <a:off x="414850" y="2117886"/>
            <a:ext cx="1189905" cy="1711164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4AB0C0AA-C157-4956-B625-C7CF3F40A59F}"/>
              </a:ext>
            </a:extLst>
          </p:cNvPr>
          <p:cNvSpPr txBox="1"/>
          <p:nvPr/>
        </p:nvSpPr>
        <p:spPr>
          <a:xfrm>
            <a:off x="69313" y="10526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32E9BAF7-8334-4DD2-BE33-24CCEA140044}"/>
              </a:ext>
            </a:extLst>
          </p:cNvPr>
          <p:cNvSpPr txBox="1"/>
          <p:nvPr/>
        </p:nvSpPr>
        <p:spPr>
          <a:xfrm>
            <a:off x="7964765" y="71568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05 – Condições das lavouras da região oeste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796EAF05-58C2-428C-983A-BBF4C8F0DB56}"/>
              </a:ext>
            </a:extLst>
          </p:cNvPr>
          <p:cNvSpPr/>
          <p:nvPr/>
        </p:nvSpPr>
        <p:spPr>
          <a:xfrm>
            <a:off x="5104853" y="6417100"/>
            <a:ext cx="367686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2AE5AB09-5E8E-2073-A880-41519D119F22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F76126C-9AFC-2D6D-8B81-E04F44FC9FEC}"/>
              </a:ext>
            </a:extLst>
          </p:cNvPr>
          <p:cNvSpPr txBox="1"/>
          <p:nvPr/>
        </p:nvSpPr>
        <p:spPr>
          <a:xfrm>
            <a:off x="5079877" y="2847076"/>
            <a:ext cx="372681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4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269E146F-AD3F-609A-EF6D-7A580DE8BDA5}"/>
              </a:ext>
            </a:extLst>
          </p:cNvPr>
          <p:cNvSpPr txBox="1"/>
          <p:nvPr/>
        </p:nvSpPr>
        <p:spPr>
          <a:xfrm>
            <a:off x="1980426" y="3047"/>
            <a:ext cx="5257136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Oeste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Corumbá, Aquidauana, Miranda, Anastácio, Bodoquena, Porto Murtinho, Bonito, Nioaque, Maracaju, Jardim, Guia Lopes da Laguna, Caracol e Bela Vista.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</a:t>
            </a:r>
            <a:r>
              <a:rPr lang="pt-BR" sz="1450" dirty="0">
                <a:latin typeface="+mj-lt"/>
              </a:rPr>
              <a:t> 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</a:t>
            </a:r>
            <a:r>
              <a:rPr lang="pt-BR" sz="1450" dirty="0">
                <a:latin typeface="+mj-lt"/>
              </a:rPr>
              <a:t>o momento, a maioria das lavouras da região apresentam boas condições.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AE283150-E351-43C9-9FF6-B74A34261E8F}"/>
              </a:ext>
            </a:extLst>
          </p:cNvPr>
          <p:cNvGraphicFramePr>
            <a:graphicFrameLocks/>
          </p:cNvGraphicFramePr>
          <p:nvPr/>
        </p:nvGraphicFramePr>
        <p:xfrm>
          <a:off x="8457644" y="148200"/>
          <a:ext cx="3523090" cy="29015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0708571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8709D6FC-1451-6D73-B995-F6CF51FCC390}"/>
              </a:ext>
            </a:extLst>
          </p:cNvPr>
          <p:cNvGraphicFramePr>
            <a:graphicFrameLocks noGrp="1"/>
          </p:cNvGraphicFramePr>
          <p:nvPr/>
        </p:nvGraphicFramePr>
        <p:xfrm>
          <a:off x="2019397" y="3543844"/>
          <a:ext cx="10138911" cy="2541270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2123707031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2469194429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1997186210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3846262345"/>
                    </a:ext>
                  </a:extLst>
                </a:gridCol>
                <a:gridCol w="1454966">
                  <a:extLst>
                    <a:ext uri="{9D8B030D-6E8A-4147-A177-3AD203B41FA5}">
                      <a16:colId xmlns:a16="http://schemas.microsoft.com/office/drawing/2014/main" val="2696943716"/>
                    </a:ext>
                  </a:extLst>
                </a:gridCol>
                <a:gridCol w="1458022">
                  <a:extLst>
                    <a:ext uri="{9D8B030D-6E8A-4147-A177-3AD203B41FA5}">
                      <a16:colId xmlns:a16="http://schemas.microsoft.com/office/drawing/2014/main" val="3607008990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3914009614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58449914"/>
                    </a:ext>
                  </a:extLst>
                </a:gridCol>
                <a:gridCol w="660236">
                  <a:extLst>
                    <a:ext uri="{9D8B030D-6E8A-4147-A177-3AD203B41FA5}">
                      <a16:colId xmlns:a16="http://schemas.microsoft.com/office/drawing/2014/main" val="8932243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41323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6412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Brasilândia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46,46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08535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Campo Grande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39.009,72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6073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Dois irmãos do Buriti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11.584,90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15227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Alvorada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40.960,03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70,17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373089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Ribas do Rio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4.933,71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72,30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919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Brilhante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110.914,94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79,34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16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Santa Rita do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1.947,22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132,21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30,0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6402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Sidrolândia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188.763,46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99,99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83,83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1962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Terenos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17.454,69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83,27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787253"/>
                  </a:ext>
                </a:extLst>
              </a:tr>
            </a:tbl>
          </a:graphicData>
        </a:graphic>
      </p:graphicFrame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6E456F31-276B-E1D6-35F1-23C34A3A162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614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95A437F-7B92-DFBC-09C0-79554138C9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1F143633-8640-4612-844B-014C429A601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9870" t="20972" r="9069" b="30416"/>
          <a:stretch/>
        </p:blipFill>
        <p:spPr>
          <a:xfrm>
            <a:off x="25977" y="2117886"/>
            <a:ext cx="1895102" cy="1244439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C1CD836-F8D2-466A-9D3A-C2D61A0D9892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17" name="Gráfico 16">
            <a:extLst>
              <a:ext uri="{FF2B5EF4-FFF2-40B4-BE49-F238E27FC236}">
                <a16:creationId xmlns:a16="http://schemas.microsoft.com/office/drawing/2014/main" id="{005D8296-5A62-4A6D-9528-E76C2A414571}"/>
              </a:ext>
            </a:extLst>
          </p:cNvPr>
          <p:cNvGraphicFramePr>
            <a:graphicFrameLocks/>
          </p:cNvGraphicFramePr>
          <p:nvPr/>
        </p:nvGraphicFramePr>
        <p:xfrm>
          <a:off x="8132369" y="1707351"/>
          <a:ext cx="3961905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CaixaDeTexto 1">
            <a:extLst>
              <a:ext uri="{FF2B5EF4-FFF2-40B4-BE49-F238E27FC236}">
                <a16:creationId xmlns:a16="http://schemas.microsoft.com/office/drawing/2014/main" id="{75CFA67A-F816-4723-8C9B-32F9E711A0D5}"/>
              </a:ext>
            </a:extLst>
          </p:cNvPr>
          <p:cNvSpPr txBox="1"/>
          <p:nvPr/>
        </p:nvSpPr>
        <p:spPr>
          <a:xfrm>
            <a:off x="8059236" y="48459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06 – Condições das lavouras da região centro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8C2A63DF-DA44-4BE7-BFA6-CCBA6ECB8427}"/>
              </a:ext>
            </a:extLst>
          </p:cNvPr>
          <p:cNvSpPr/>
          <p:nvPr/>
        </p:nvSpPr>
        <p:spPr>
          <a:xfrm>
            <a:off x="5097855" y="6064565"/>
            <a:ext cx="369086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4EB07D0F-31E8-4037-DCC7-A7B92AEC338A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5" name="object 11">
            <a:extLst>
              <a:ext uri="{FF2B5EF4-FFF2-40B4-BE49-F238E27FC236}">
                <a16:creationId xmlns:a16="http://schemas.microsoft.com/office/drawing/2014/main" id="{8A10CFBE-B933-5498-3291-3CC55CB4FC47}"/>
              </a:ext>
            </a:extLst>
          </p:cNvPr>
          <p:cNvSpPr txBox="1"/>
          <p:nvPr/>
        </p:nvSpPr>
        <p:spPr>
          <a:xfrm>
            <a:off x="5043685" y="3300696"/>
            <a:ext cx="3799204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5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5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5A743A43-AA09-E6B1-C5A4-65E379D4A129}"/>
              </a:ext>
            </a:extLst>
          </p:cNvPr>
          <p:cNvSpPr txBox="1"/>
          <p:nvPr/>
        </p:nvSpPr>
        <p:spPr>
          <a:xfrm>
            <a:off x="1986276" y="0"/>
            <a:ext cx="5553211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Centro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Dois irmãos do Buriti, Terenos, Sidrolândia, Campo Grande, Nova Alvorada do Sul, Rio Brilhante, Ribas do Rio Pardo, Santa Rita do Pardo e Brasilândia.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boas condições.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7D9FE012-FFE7-473C-970F-7A182CED3B4E}"/>
              </a:ext>
            </a:extLst>
          </p:cNvPr>
          <p:cNvGraphicFramePr>
            <a:graphicFrameLocks/>
          </p:cNvGraphicFramePr>
          <p:nvPr/>
        </p:nvGraphicFramePr>
        <p:xfrm>
          <a:off x="8161193" y="122325"/>
          <a:ext cx="3960000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12951322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7FBEEF9C-C831-BCDC-6F9A-993BCABAA866}"/>
              </a:ext>
            </a:extLst>
          </p:cNvPr>
          <p:cNvGraphicFramePr>
            <a:graphicFrameLocks noGrp="1"/>
          </p:cNvGraphicFramePr>
          <p:nvPr/>
        </p:nvGraphicFramePr>
        <p:xfrm>
          <a:off x="2039717" y="3441378"/>
          <a:ext cx="10130287" cy="2941320"/>
        </p:xfrm>
        <a:graphic>
          <a:graphicData uri="http://schemas.openxmlformats.org/drawingml/2006/table">
            <a:tbl>
              <a:tblPr/>
              <a:tblGrid>
                <a:gridCol w="1673621">
                  <a:extLst>
                    <a:ext uri="{9D8B030D-6E8A-4147-A177-3AD203B41FA5}">
                      <a16:colId xmlns:a16="http://schemas.microsoft.com/office/drawing/2014/main" val="1878858083"/>
                    </a:ext>
                  </a:extLst>
                </a:gridCol>
                <a:gridCol w="952864">
                  <a:extLst>
                    <a:ext uri="{9D8B030D-6E8A-4147-A177-3AD203B41FA5}">
                      <a16:colId xmlns:a16="http://schemas.microsoft.com/office/drawing/2014/main" val="1096324799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3251666105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2572146549"/>
                    </a:ext>
                  </a:extLst>
                </a:gridCol>
                <a:gridCol w="1453729">
                  <a:extLst>
                    <a:ext uri="{9D8B030D-6E8A-4147-A177-3AD203B41FA5}">
                      <a16:colId xmlns:a16="http://schemas.microsoft.com/office/drawing/2014/main" val="2020420603"/>
                    </a:ext>
                  </a:extLst>
                </a:gridCol>
                <a:gridCol w="1456782">
                  <a:extLst>
                    <a:ext uri="{9D8B030D-6E8A-4147-A177-3AD203B41FA5}">
                      <a16:colId xmlns:a16="http://schemas.microsoft.com/office/drawing/2014/main" val="2904362699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499520538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3675210194"/>
                    </a:ext>
                  </a:extLst>
                </a:gridCol>
                <a:gridCol w="659675">
                  <a:extLst>
                    <a:ext uri="{9D8B030D-6E8A-4147-A177-3AD203B41FA5}">
                      <a16:colId xmlns:a16="http://schemas.microsoft.com/office/drawing/2014/main" val="1716862878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255927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763761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Angélica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8.223,97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98,49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70,59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247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Caarapó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97.632,43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51,14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1266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Deodápolis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11.234,31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45202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14.087,58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106,90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8092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175.943,27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56915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Fátima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12.162,96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46890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Glória de 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3.893,43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6495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80.947,38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337407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Ivinhema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11.405,38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99,24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28,00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168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Juti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16.111,78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17043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Vicentina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5.570,40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84,40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42136"/>
                  </a:ext>
                </a:extLst>
              </a:tr>
            </a:tbl>
          </a:graphicData>
        </a:graphic>
      </p:graphicFrame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7E519B31-0C88-BAFD-D5B6-97A8A9BF7285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717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20281C06-CB94-A704-283A-B19EC226F6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8A7D24A0-868A-4E16-99A9-63C853C4B9A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471" t="27916" r="14937" b="20000"/>
          <a:stretch/>
        </p:blipFill>
        <p:spPr>
          <a:xfrm>
            <a:off x="109057" y="2305049"/>
            <a:ext cx="1834288" cy="112395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56D20E3-8865-4BF4-99BF-86BE95A15B8E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15D73D68-687E-4DE4-8195-8EE9BC5AC9A6}"/>
              </a:ext>
            </a:extLst>
          </p:cNvPr>
          <p:cNvSpPr txBox="1"/>
          <p:nvPr/>
        </p:nvSpPr>
        <p:spPr>
          <a:xfrm>
            <a:off x="8288943" y="104920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07 – Condições das lavouras da região sul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2A99A650-09C3-4F49-A1CE-67E0FB4C9408}"/>
              </a:ext>
            </a:extLst>
          </p:cNvPr>
          <p:cNvSpPr/>
          <p:nvPr/>
        </p:nvSpPr>
        <p:spPr>
          <a:xfrm>
            <a:off x="5238077" y="6350881"/>
            <a:ext cx="37335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DCA784A4-FF9B-C87B-D4CD-8DF3DDEA661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6" name="object 10">
            <a:extLst>
              <a:ext uri="{FF2B5EF4-FFF2-40B4-BE49-F238E27FC236}">
                <a16:creationId xmlns:a16="http://schemas.microsoft.com/office/drawing/2014/main" id="{1753FC22-738D-38A0-4814-4FC0F6ECCB8E}"/>
              </a:ext>
            </a:extLst>
          </p:cNvPr>
          <p:cNvSpPr txBox="1"/>
          <p:nvPr/>
        </p:nvSpPr>
        <p:spPr>
          <a:xfrm>
            <a:off x="5177353" y="3168844"/>
            <a:ext cx="353187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6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sul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3DD38810-ED91-6E0F-8418-E5E098C9D5E5}"/>
              </a:ext>
            </a:extLst>
          </p:cNvPr>
          <p:cNvSpPr txBox="1"/>
          <p:nvPr/>
        </p:nvSpPr>
        <p:spPr>
          <a:xfrm>
            <a:off x="1975607" y="0"/>
            <a:ext cx="5520748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Itaporã,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Douradina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Dourados, Deodápolis, Angélica, Ivinhema, Glória de Dourados, Fátima do Sul, Vicentina, Caarapó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Juti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regulares. </a:t>
            </a:r>
          </a:p>
        </p:txBody>
      </p:sp>
      <p:graphicFrame>
        <p:nvGraphicFramePr>
          <p:cNvPr id="11" name="Gráfico 10">
            <a:extLst>
              <a:ext uri="{FF2B5EF4-FFF2-40B4-BE49-F238E27FC236}">
                <a16:creationId xmlns:a16="http://schemas.microsoft.com/office/drawing/2014/main" id="{C814BC5B-4B76-4A01-B4DE-029437C03FA6}"/>
              </a:ext>
            </a:extLst>
          </p:cNvPr>
          <p:cNvGraphicFramePr>
            <a:graphicFrameLocks/>
          </p:cNvGraphicFramePr>
          <p:nvPr/>
        </p:nvGraphicFramePr>
        <p:xfrm>
          <a:off x="8383280" y="73116"/>
          <a:ext cx="3975240" cy="3230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4853582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ela 9">
            <a:extLst>
              <a:ext uri="{FF2B5EF4-FFF2-40B4-BE49-F238E27FC236}">
                <a16:creationId xmlns:a16="http://schemas.microsoft.com/office/drawing/2014/main" id="{9772378C-1EB9-1845-E90D-D0D057FACD5D}"/>
              </a:ext>
            </a:extLst>
          </p:cNvPr>
          <p:cNvGraphicFramePr>
            <a:graphicFrameLocks noGrp="1"/>
          </p:cNvGraphicFramePr>
          <p:nvPr/>
        </p:nvGraphicFramePr>
        <p:xfrm>
          <a:off x="1999332" y="3445705"/>
          <a:ext cx="10119262" cy="1341120"/>
        </p:xfrm>
        <a:graphic>
          <a:graphicData uri="http://schemas.openxmlformats.org/drawingml/2006/table">
            <a:tbl>
              <a:tblPr/>
              <a:tblGrid>
                <a:gridCol w="1671799">
                  <a:extLst>
                    <a:ext uri="{9D8B030D-6E8A-4147-A177-3AD203B41FA5}">
                      <a16:colId xmlns:a16="http://schemas.microsoft.com/office/drawing/2014/main" val="1271712368"/>
                    </a:ext>
                  </a:extLst>
                </a:gridCol>
                <a:gridCol w="951827">
                  <a:extLst>
                    <a:ext uri="{9D8B030D-6E8A-4147-A177-3AD203B41FA5}">
                      <a16:colId xmlns:a16="http://schemas.microsoft.com/office/drawing/2014/main" val="417048152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208205346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367576275"/>
                    </a:ext>
                  </a:extLst>
                </a:gridCol>
                <a:gridCol w="1452146">
                  <a:extLst>
                    <a:ext uri="{9D8B030D-6E8A-4147-A177-3AD203B41FA5}">
                      <a16:colId xmlns:a16="http://schemas.microsoft.com/office/drawing/2014/main" val="4100724895"/>
                    </a:ext>
                  </a:extLst>
                </a:gridCol>
                <a:gridCol w="1455197">
                  <a:extLst>
                    <a:ext uri="{9D8B030D-6E8A-4147-A177-3AD203B41FA5}">
                      <a16:colId xmlns:a16="http://schemas.microsoft.com/office/drawing/2014/main" val="46734456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206750625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1407698487"/>
                    </a:ext>
                  </a:extLst>
                </a:gridCol>
                <a:gridCol w="658957">
                  <a:extLst>
                    <a:ext uri="{9D8B030D-6E8A-4147-A177-3AD203B41FA5}">
                      <a16:colId xmlns:a16="http://schemas.microsoft.com/office/drawing/2014/main" val="35577569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45623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4424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Antônio João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28.638,25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33,88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2038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Laguna Carapã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76.893,22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35,45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9049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Ponta 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176.880,91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98,01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6800530"/>
                  </a:ext>
                </a:extLst>
              </a:tr>
            </a:tbl>
          </a:graphicData>
        </a:graphic>
      </p:graphicFrame>
      <p:pic>
        <p:nvPicPr>
          <p:cNvPr id="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E8E5420-84E1-2354-F251-D56F3AC7C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9057" y="-16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08C0EBF2-9D6F-4691-A30B-71B8842F881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262" t="12248" r="5998" b="7752"/>
          <a:stretch/>
        </p:blipFill>
        <p:spPr>
          <a:xfrm>
            <a:off x="143973" y="2176764"/>
            <a:ext cx="1742189" cy="1490828"/>
          </a:xfrm>
          <a:prstGeom prst="rect">
            <a:avLst/>
          </a:prstGeom>
        </p:spPr>
      </p:pic>
      <p:sp>
        <p:nvSpPr>
          <p:cNvPr id="11" name="CaixaDeTexto 1">
            <a:extLst>
              <a:ext uri="{FF2B5EF4-FFF2-40B4-BE49-F238E27FC236}">
                <a16:creationId xmlns:a16="http://schemas.microsoft.com/office/drawing/2014/main" id="{19D7F48F-7DAC-441E-87FC-25C2C3945E43}"/>
              </a:ext>
            </a:extLst>
          </p:cNvPr>
          <p:cNvSpPr txBox="1"/>
          <p:nvPr/>
        </p:nvSpPr>
        <p:spPr>
          <a:xfrm>
            <a:off x="7973239" y="48459"/>
            <a:ext cx="419608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08 – Condições das lavouras da região sudoeste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C226CE5A-1A4C-4453-8078-1C80D3B30B42}"/>
              </a:ext>
            </a:extLst>
          </p:cNvPr>
          <p:cNvSpPr/>
          <p:nvPr/>
        </p:nvSpPr>
        <p:spPr>
          <a:xfrm>
            <a:off x="5103861" y="4803546"/>
            <a:ext cx="367884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DB272682-B177-0155-26EE-0B7BE0B46277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44749A93-7C1F-6619-1D6C-9086B776E5B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object 8">
            <a:extLst>
              <a:ext uri="{FF2B5EF4-FFF2-40B4-BE49-F238E27FC236}">
                <a16:creationId xmlns:a16="http://schemas.microsoft.com/office/drawing/2014/main" id="{A9CB195F-D39D-42EA-E4C6-ADDCC76AB287}"/>
              </a:ext>
            </a:extLst>
          </p:cNvPr>
          <p:cNvSpPr txBox="1"/>
          <p:nvPr/>
        </p:nvSpPr>
        <p:spPr>
          <a:xfrm>
            <a:off x="4950973" y="3193022"/>
            <a:ext cx="398462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7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119B25B8-39EE-311D-2A5B-0CE27FFCF319}"/>
              </a:ext>
            </a:extLst>
          </p:cNvPr>
          <p:cNvSpPr txBox="1"/>
          <p:nvPr/>
        </p:nvSpPr>
        <p:spPr>
          <a:xfrm>
            <a:off x="1999332" y="0"/>
            <a:ext cx="5264110" cy="17428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Sudoeste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Antônio João, Ponta Porã e Laguna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Carapã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R5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412078A-7C38-C6F3-462E-648B6A73D1EC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51BE5D5A-B364-3595-5F79-2DC037DB2365}"/>
              </a:ext>
            </a:extLst>
          </p:cNvPr>
          <p:cNvGraphicFramePr>
            <a:graphicFrameLocks/>
          </p:cNvGraphicFramePr>
          <p:nvPr/>
        </p:nvGraphicFramePr>
        <p:xfrm>
          <a:off x="8088027" y="81670"/>
          <a:ext cx="3960000" cy="32228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1791837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ACF1BD95-E4FA-86B8-A5E4-98458EF992B8}"/>
              </a:ext>
            </a:extLst>
          </p:cNvPr>
          <p:cNvGraphicFramePr>
            <a:graphicFrameLocks noGrp="1"/>
          </p:cNvGraphicFramePr>
          <p:nvPr/>
        </p:nvGraphicFramePr>
        <p:xfrm>
          <a:off x="1998335" y="3497180"/>
          <a:ext cx="10138912" cy="1941195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4018470997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3702110657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1542904629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2799972683"/>
                    </a:ext>
                  </a:extLst>
                </a:gridCol>
                <a:gridCol w="1454967">
                  <a:extLst>
                    <a:ext uri="{9D8B030D-6E8A-4147-A177-3AD203B41FA5}">
                      <a16:colId xmlns:a16="http://schemas.microsoft.com/office/drawing/2014/main" val="4061835605"/>
                    </a:ext>
                  </a:extLst>
                </a:gridCol>
                <a:gridCol w="1458023">
                  <a:extLst>
                    <a:ext uri="{9D8B030D-6E8A-4147-A177-3AD203B41FA5}">
                      <a16:colId xmlns:a16="http://schemas.microsoft.com/office/drawing/2014/main" val="1697423362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88055253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974317111"/>
                    </a:ext>
                  </a:extLst>
                </a:gridCol>
                <a:gridCol w="660237">
                  <a:extLst>
                    <a:ext uri="{9D8B030D-6E8A-4147-A177-3AD203B41FA5}">
                      <a16:colId xmlns:a16="http://schemas.microsoft.com/office/drawing/2014/main" val="2220536680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00076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59034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Amambai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51.654,46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8640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Aral Moreira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86.016,46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910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Coronel Sapucaia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10.598,28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76,8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6129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Paranhos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8.301,77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64,72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42085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Sete Quedas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19.242,37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96,25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21,0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89,0 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78505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Tacuru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8.444,87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32,0 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100521"/>
                  </a:ext>
                </a:extLst>
              </a:tr>
            </a:tbl>
          </a:graphicData>
        </a:graphic>
      </p:graphicFrame>
      <p:pic>
        <p:nvPicPr>
          <p:cNvPr id="921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5AF79F2-BC5C-56E8-95D0-9D788286AB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DADB00FE-3664-4679-93A6-2723F8F0DA2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4828" t="7132" r="14332" b="11938"/>
          <a:stretch/>
        </p:blipFill>
        <p:spPr>
          <a:xfrm>
            <a:off x="382772" y="2200940"/>
            <a:ext cx="1221645" cy="1339703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29D07AA-A3F3-4842-A7B5-1AADDC25B98F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6883453C-9342-49A7-95CD-BCB99AF35804}"/>
              </a:ext>
            </a:extLst>
          </p:cNvPr>
          <p:cNvSpPr txBox="1"/>
          <p:nvPr/>
        </p:nvSpPr>
        <p:spPr>
          <a:xfrm>
            <a:off x="7764718" y="62243"/>
            <a:ext cx="449123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09 – Condições das lavouras da região sul-fronteira</a:t>
            </a: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7666F47-B797-3F0E-C7C6-53C5494E084B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13" name="object 22">
            <a:extLst>
              <a:ext uri="{FF2B5EF4-FFF2-40B4-BE49-F238E27FC236}">
                <a16:creationId xmlns:a16="http://schemas.microsoft.com/office/drawing/2014/main" id="{39E6140F-A209-5271-51AF-8062CE9B1674}"/>
              </a:ext>
            </a:extLst>
          </p:cNvPr>
          <p:cNvSpPr txBox="1"/>
          <p:nvPr/>
        </p:nvSpPr>
        <p:spPr>
          <a:xfrm>
            <a:off x="5260557" y="5463375"/>
            <a:ext cx="361446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0668FDB1-ECF9-0053-A848-4EAEFAA4D26F}"/>
              </a:ext>
            </a:extLst>
          </p:cNvPr>
          <p:cNvSpPr txBox="1"/>
          <p:nvPr/>
        </p:nvSpPr>
        <p:spPr>
          <a:xfrm>
            <a:off x="4835085" y="3263914"/>
            <a:ext cx="42164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08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sul-fronteira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0830ADE5-52B5-4BF0-DBD5-5346794589DC}"/>
              </a:ext>
            </a:extLst>
          </p:cNvPr>
          <p:cNvSpPr txBox="1"/>
          <p:nvPr/>
        </p:nvSpPr>
        <p:spPr>
          <a:xfrm>
            <a:off x="1986477" y="0"/>
            <a:ext cx="5294217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Sul-Fronteira 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Aral Moreira, Amambai, Coronel Sapucaia, Tacuru, Paranhos e Sete Quedas.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 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9CE80B0A-CC23-7FAD-54B7-CD4D707C1A6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E59AEDF4-2651-4D67-9DF3-EEA0C0C0E512}"/>
              </a:ext>
            </a:extLst>
          </p:cNvPr>
          <p:cNvGraphicFramePr>
            <a:graphicFrameLocks/>
          </p:cNvGraphicFramePr>
          <p:nvPr/>
        </p:nvGraphicFramePr>
        <p:xfrm>
          <a:off x="8038905" y="115105"/>
          <a:ext cx="3952380" cy="32457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4971691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7CC609D-8AA8-8B77-1AA3-13E1E6040AF1}"/>
              </a:ext>
            </a:extLst>
          </p:cNvPr>
          <p:cNvGraphicFramePr>
            <a:graphicFrameLocks noGrp="1"/>
          </p:cNvGraphicFramePr>
          <p:nvPr/>
        </p:nvGraphicFramePr>
        <p:xfrm>
          <a:off x="2035834" y="3082996"/>
          <a:ext cx="10133848" cy="3341370"/>
        </p:xfrm>
        <a:graphic>
          <a:graphicData uri="http://schemas.openxmlformats.org/drawingml/2006/table">
            <a:tbl>
              <a:tblPr/>
              <a:tblGrid>
                <a:gridCol w="1674208">
                  <a:extLst>
                    <a:ext uri="{9D8B030D-6E8A-4147-A177-3AD203B41FA5}">
                      <a16:colId xmlns:a16="http://schemas.microsoft.com/office/drawing/2014/main" val="3537364973"/>
                    </a:ext>
                  </a:extLst>
                </a:gridCol>
                <a:gridCol w="953199">
                  <a:extLst>
                    <a:ext uri="{9D8B030D-6E8A-4147-A177-3AD203B41FA5}">
                      <a16:colId xmlns:a16="http://schemas.microsoft.com/office/drawing/2014/main" val="3912759483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4031608598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2258899457"/>
                    </a:ext>
                  </a:extLst>
                </a:gridCol>
                <a:gridCol w="1454239">
                  <a:extLst>
                    <a:ext uri="{9D8B030D-6E8A-4147-A177-3AD203B41FA5}">
                      <a16:colId xmlns:a16="http://schemas.microsoft.com/office/drawing/2014/main" val="4143817391"/>
                    </a:ext>
                  </a:extLst>
                </a:gridCol>
                <a:gridCol w="1457295">
                  <a:extLst>
                    <a:ext uri="{9D8B030D-6E8A-4147-A177-3AD203B41FA5}">
                      <a16:colId xmlns:a16="http://schemas.microsoft.com/office/drawing/2014/main" val="3226992523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2866749842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3891860935"/>
                    </a:ext>
                  </a:extLst>
                </a:gridCol>
                <a:gridCol w="659907">
                  <a:extLst>
                    <a:ext uri="{9D8B030D-6E8A-4147-A177-3AD203B41FA5}">
                      <a16:colId xmlns:a16="http://schemas.microsoft.com/office/drawing/2014/main" val="2506870793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432458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816466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Anaurilândia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9.705,61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33,0 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32657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Bataguassu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5.411,89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68,1 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5503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Batayporã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12.886,49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64,0 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37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Eldorado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7.525,77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64958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Iguatemi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17.987,30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66,62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31210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Itaquiraí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28.327,56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87,77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34,70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03160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1.276,10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12,4 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37,0 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32665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Jateí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19.184,49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975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Mundo Novo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4.127,24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65,98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28,9 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31,6 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3870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Naviraí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69.890,46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88,5 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31040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Andradina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14.284,58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78,41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43,79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18070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Novo Horizonte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6.071,93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5456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Taquarussu</a:t>
                      </a:r>
                      <a:endParaRPr lang="pt-B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 Light" panose="020F0302020204030204" pitchFamily="34" charset="0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3.439,67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16,5 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544548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587D7179-1B53-6BBD-E4F0-EB720B69151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1024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D2D6F0B-A082-28DF-61CB-E139365CB5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Imagem 3">
            <a:extLst>
              <a:ext uri="{FF2B5EF4-FFF2-40B4-BE49-F238E27FC236}">
                <a16:creationId xmlns:a16="http://schemas.microsoft.com/office/drawing/2014/main" id="{B71E09F5-3CC5-4A3C-AC06-75AAD27BB08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434" t="3142" r="1087" b="1647"/>
          <a:stretch/>
        </p:blipFill>
        <p:spPr>
          <a:xfrm>
            <a:off x="296220" y="2117886"/>
            <a:ext cx="1579598" cy="148099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A8AEFE9-61AD-4B96-9894-FE66312768E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821AA423-EAE3-457D-80E4-646AC7F452B3}"/>
              </a:ext>
            </a:extLst>
          </p:cNvPr>
          <p:cNvSpPr txBox="1"/>
          <p:nvPr/>
        </p:nvSpPr>
        <p:spPr>
          <a:xfrm>
            <a:off x="8114150" y="123747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10 – Condições das lavouras da região sudeste</a:t>
            </a: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7DC722A4-88D3-F46A-F6F7-94E3D3BAD52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18" name="object 22">
            <a:extLst>
              <a:ext uri="{FF2B5EF4-FFF2-40B4-BE49-F238E27FC236}">
                <a16:creationId xmlns:a16="http://schemas.microsoft.com/office/drawing/2014/main" id="{57584E3E-B31D-4B4E-1EC2-B2B635F481FD}"/>
              </a:ext>
            </a:extLst>
          </p:cNvPr>
          <p:cNvSpPr txBox="1"/>
          <p:nvPr/>
        </p:nvSpPr>
        <p:spPr>
          <a:xfrm>
            <a:off x="5316246" y="6447631"/>
            <a:ext cx="358585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9" name="object 8">
            <a:extLst>
              <a:ext uri="{FF2B5EF4-FFF2-40B4-BE49-F238E27FC236}">
                <a16:creationId xmlns:a16="http://schemas.microsoft.com/office/drawing/2014/main" id="{235FF75C-1904-CDA3-F0FB-6265D7364376}"/>
              </a:ext>
            </a:extLst>
          </p:cNvPr>
          <p:cNvSpPr txBox="1"/>
          <p:nvPr/>
        </p:nvSpPr>
        <p:spPr>
          <a:xfrm>
            <a:off x="5083626" y="2821831"/>
            <a:ext cx="38862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9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6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60071894-9141-F4DA-82E8-F74369B0D2FB}"/>
              </a:ext>
            </a:extLst>
          </p:cNvPr>
          <p:cNvSpPr txBox="1"/>
          <p:nvPr/>
        </p:nvSpPr>
        <p:spPr>
          <a:xfrm>
            <a:off x="1951890" y="0"/>
            <a:ext cx="5074836" cy="23441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Sudeste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Naviraí,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Itaquiraí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Batayporã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Nova Andradina,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Jateí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Eldorado,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Anaurilândia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Iguatemi, Novo Horizonte do Sul, Bataguassu, Mundo Novo,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Taquarussu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e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00" dirty="0">
                <a:latin typeface="+mj-lt"/>
              </a:rPr>
              <a:t>o momento, a maioria das lavouras da região apresentam condições ruins. </a:t>
            </a:r>
          </a:p>
        </p:txBody>
      </p: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E1FA584A-DD7F-40D3-81F7-2B320247659E}"/>
              </a:ext>
            </a:extLst>
          </p:cNvPr>
          <p:cNvGraphicFramePr>
            <a:graphicFrameLocks/>
          </p:cNvGraphicFramePr>
          <p:nvPr/>
        </p:nvGraphicFramePr>
        <p:xfrm>
          <a:off x="8343826" y="277471"/>
          <a:ext cx="3739117" cy="27803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7468922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00000000-0008-0000-0200-00000B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93681602"/>
              </p:ext>
            </p:extLst>
          </p:nvPr>
        </p:nvGraphicFramePr>
        <p:xfrm>
          <a:off x="4569116" y="2568066"/>
          <a:ext cx="7525118" cy="35480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712D5CA8-DACD-29B4-CD1F-0AC70F4B6DE6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BC17EE92-A402-465A-F29E-D638A7ADA822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0F9167D9-EE07-AA00-1648-91E94397769C}"/>
              </a:ext>
            </a:extLst>
          </p:cNvPr>
          <p:cNvSpPr/>
          <p:nvPr/>
        </p:nvSpPr>
        <p:spPr>
          <a:xfrm>
            <a:off x="161294" y="2175907"/>
            <a:ext cx="4407822" cy="29920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0"/>
              </a:spcAft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Evolução da colheita 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539750" algn="just">
              <a:lnSpc>
                <a:spcPct val="150000"/>
              </a:lnSpc>
              <a:spcAft>
                <a:spcPts val="100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Nos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gráficos 11, 12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 13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pode ser verificada a evolução do colheita de milho, nas regiões norte, centro e sul do estado, conforme consultas realizadas pelos técnicos junto a produtores, sindicatos rurais e/ou empresas de assistência técnica dos municípios. Com base nas informações levantadas, na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data de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23</a:t>
            </a:r>
            <a:r>
              <a:rPr lang="pt-BR" sz="1450" b="1" dirty="0">
                <a:latin typeface="+mj-lt"/>
                <a:cs typeface="Times New Roman" panose="02020603050405020304" pitchFamily="18" charset="0"/>
              </a:rPr>
              <a:t>/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08/2024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a área colhida acompanhada pelo Projeto SIGA-MS alcançou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94,4%.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31D8A718-F9D9-2063-7332-BC6C4948CA98}"/>
              </a:ext>
            </a:extLst>
          </p:cNvPr>
          <p:cNvSpPr txBox="1"/>
          <p:nvPr/>
        </p:nvSpPr>
        <p:spPr>
          <a:xfrm>
            <a:off x="5065862" y="2175907"/>
            <a:ext cx="6094562" cy="392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 11 –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Colheita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norte de MS</a:t>
            </a:r>
            <a:endParaRPr lang="pt-BR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CBBEDF43-AC9A-3148-DC3D-807FE6042448}"/>
              </a:ext>
            </a:extLst>
          </p:cNvPr>
          <p:cNvSpPr/>
          <p:nvPr/>
        </p:nvSpPr>
        <p:spPr>
          <a:xfrm>
            <a:off x="6790634" y="6038477"/>
            <a:ext cx="3707713" cy="2413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56E8D90C-AD02-9DE8-6FEB-6D3FD9D2D7B5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10" name="Imagem 9" descr="Logotipo&#10;&#10;Descrição gerada automaticamente">
            <a:extLst>
              <a:ext uri="{FF2B5EF4-FFF2-40B4-BE49-F238E27FC236}">
                <a16:creationId xmlns:a16="http://schemas.microsoft.com/office/drawing/2014/main" id="{6D114E6A-1221-E9E5-4156-0BA08EF7854A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4815" y="3494069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364457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00000000-0008-0000-0200-00000A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66894879"/>
              </p:ext>
            </p:extLst>
          </p:nvPr>
        </p:nvGraphicFramePr>
        <p:xfrm>
          <a:off x="1163940" y="2592268"/>
          <a:ext cx="9869245" cy="3377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B8983360-D31B-2B32-5E66-B7831A72FAB6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51785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12 –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na região centro de MS</a:t>
            </a:r>
            <a:endParaRPr lang="pt-BR" dirty="0">
              <a:latin typeface="+mj-lt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6B07113A-6DB8-4C5C-A143-EDECAE8FB796}"/>
              </a:ext>
            </a:extLst>
          </p:cNvPr>
          <p:cNvSpPr/>
          <p:nvPr/>
        </p:nvSpPr>
        <p:spPr>
          <a:xfrm>
            <a:off x="4226930" y="5873085"/>
            <a:ext cx="3735769" cy="242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E49D4F2E-7576-1366-BAC9-F1986564FA36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B543EBA5-F20D-1D48-8344-8CE559F66B4D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3" name="Imagem 2" descr="Logotipo&#10;&#10;Descrição gerada automaticamente">
            <a:extLst>
              <a:ext uri="{FF2B5EF4-FFF2-40B4-BE49-F238E27FC236}">
                <a16:creationId xmlns:a16="http://schemas.microsoft.com/office/drawing/2014/main" id="{56E45718-4A1A-1C9D-971E-DBCD9CF4F0F8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5760" y="3449827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1711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00000000-0008-0000-0200-000009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00177620"/>
              </p:ext>
            </p:extLst>
          </p:nvPr>
        </p:nvGraphicFramePr>
        <p:xfrm>
          <a:off x="172529" y="2592268"/>
          <a:ext cx="11852694" cy="29974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5EE42285-80CD-A027-B2D3-4CEA49495F22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47958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13 -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sul de MS</a:t>
            </a:r>
            <a:endParaRPr lang="pt-BR" dirty="0"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CB16B6F8-C891-A791-014F-974CDACA319D}"/>
              </a:ext>
            </a:extLst>
          </p:cNvPr>
          <p:cNvSpPr/>
          <p:nvPr/>
        </p:nvSpPr>
        <p:spPr>
          <a:xfrm>
            <a:off x="489874" y="5703443"/>
            <a:ext cx="11209882" cy="7271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 colheita está mais avançada na região norte do estado, com uma média de 99,9%. Na região centro, a média é de 94,2%, enquanto na região sul é de 93,5%. A área colhida até o momento, conforme estimativa do Projeto SIGA-MS, é de aproximadamente 2,094 milhões de hectares.</a:t>
            </a:r>
            <a:endParaRPr lang="pt-BR" sz="1450" b="1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568B78F-29BF-72AC-6302-04DC2B4997B6}"/>
              </a:ext>
            </a:extLst>
          </p:cNvPr>
          <p:cNvSpPr/>
          <p:nvPr/>
        </p:nvSpPr>
        <p:spPr>
          <a:xfrm>
            <a:off x="3071031" y="552297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8F32A32E-899E-AD4B-E1E4-EDE2096F10A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Google Shape;91;p2">
            <a:extLst>
              <a:ext uri="{FF2B5EF4-FFF2-40B4-BE49-F238E27FC236}">
                <a16:creationId xmlns:a16="http://schemas.microsoft.com/office/drawing/2014/main" id="{F8F6A8F4-6CC4-5C8D-B873-29C98E22F47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7" name="Imagem 6" descr="Logotipo&#10;&#10;Descrição gerada automaticamente">
            <a:extLst>
              <a:ext uri="{FF2B5EF4-FFF2-40B4-BE49-F238E27FC236}">
                <a16:creationId xmlns:a16="http://schemas.microsoft.com/office/drawing/2014/main" id="{EB2C577B-FC3F-513A-189E-5D798A8E47B4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9792" y="3326564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41663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12B13E98-AB63-4CF0-8BCE-8F000BB8F3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9816858"/>
              </p:ext>
            </p:extLst>
          </p:nvPr>
        </p:nvGraphicFramePr>
        <p:xfrm>
          <a:off x="3563837" y="2449903"/>
          <a:ext cx="8513144" cy="39643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DCA3736B-AF18-68BC-B197-88A9576D5840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4019919D-09AC-37B7-58B6-684EE98B317E}"/>
              </a:ext>
            </a:extLst>
          </p:cNvPr>
          <p:cNvSpPr/>
          <p:nvPr/>
        </p:nvSpPr>
        <p:spPr>
          <a:xfrm>
            <a:off x="23223" y="2137899"/>
            <a:ext cx="3540613" cy="34048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 </a:t>
            </a:r>
            <a:r>
              <a:rPr lang="pt-BR" sz="1450" b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</a:t>
            </a:r>
            <a:r>
              <a:rPr lang="pt-BR" sz="1450" b="1" i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14 </a:t>
            </a: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visualiza-se a evolução da colheita para o mesmo período, nas safras 2022/23 e 2023/24 no estado do Mato Grosso do Sul, em comparação com a média, máxima e mínima dos últimos 5 anos.</a:t>
            </a:r>
          </a:p>
          <a:p>
            <a:pPr marL="90170" indent="44958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A porcentagem de área colhida na 2ª safra 2023/2024, encontra-se superior 40,5 pontos percentuais em relação à 2ª safra 2022/2023, para a data de 23 de agosto.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9D48E43A-7F2D-0603-1C03-9803DA104531}"/>
              </a:ext>
            </a:extLst>
          </p:cNvPr>
          <p:cNvSpPr/>
          <p:nvPr/>
        </p:nvSpPr>
        <p:spPr>
          <a:xfrm>
            <a:off x="4591440" y="2186338"/>
            <a:ext cx="77819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14 -</a:t>
            </a:r>
            <a:r>
              <a:rPr lang="pt-BR" b="1" i="1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Evolução da colheita de milho no estado nas últimas 5 safras</a:t>
            </a:r>
            <a:endParaRPr lang="pt-BR" dirty="0">
              <a:latin typeface="+mj-lt"/>
            </a:endParaRPr>
          </a:p>
        </p:txBody>
      </p:sp>
      <p:sp>
        <p:nvSpPr>
          <p:cNvPr id="13" name="Retângulo 12">
            <a:extLst>
              <a:ext uri="{FF2B5EF4-FFF2-40B4-BE49-F238E27FC236}">
                <a16:creationId xmlns:a16="http://schemas.microsoft.com/office/drawing/2014/main" id="{F1A92234-7CCB-E282-6811-3FBAD0E824D8}"/>
              </a:ext>
            </a:extLst>
          </p:cNvPr>
          <p:cNvSpPr/>
          <p:nvPr/>
        </p:nvSpPr>
        <p:spPr>
          <a:xfrm>
            <a:off x="5962677" y="6320532"/>
            <a:ext cx="3816899" cy="4015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8ECEEB34-9297-F33A-0573-36FB222E891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8080364F-D9A1-1DBB-379D-D553C65D1AE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2F5A066-8649-FCA3-7CD1-68F71011B73A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59822" y="3610386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271644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9D618CD7-5B43-F546-E873-779F0809D9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107" y="-5852"/>
            <a:ext cx="12199107" cy="6863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E90202B7-C969-1A1B-EE96-4A6970546784}"/>
              </a:ext>
            </a:extLst>
          </p:cNvPr>
          <p:cNvSpPr txBox="1"/>
          <p:nvPr/>
        </p:nvSpPr>
        <p:spPr>
          <a:xfrm>
            <a:off x="-7107" y="593934"/>
            <a:ext cx="40164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ESTIMATIVA DA 2ª SAFRA DE MILHO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F6E5E141-5A70-185E-D632-388BF6ADA09B}"/>
              </a:ext>
            </a:extLst>
          </p:cNvPr>
          <p:cNvSpPr txBox="1"/>
          <p:nvPr/>
        </p:nvSpPr>
        <p:spPr>
          <a:xfrm>
            <a:off x="-18952" y="2057429"/>
            <a:ext cx="12210952" cy="43177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50" dirty="0">
                <a:latin typeface="+mj-lt"/>
                <a:cs typeface="Times New Roman" panose="02020603050405020304" pitchFamily="18" charset="0"/>
              </a:rPr>
              <a:t>Após uma amostragem de 10% (221.800 hectares) da área estimada pelo projeto SIGA-MS, constatou-se uma queda de 19,1% na produção em comparação à produção inicial de 11,485 milhões de toneladas. A área continua com uma expectativa de queda de 5,82% em relação ao ciclo anterior (2022/2023), atingindo uma área de 2,218 milhões de hectares. A  produção prevista é de 9,285 milhões de toneladas, correspondendo a um decréscimo de 34,7% em comparação com o ciclo anterior. A produtividade estimada é de 69,77 sacas por hectare, indicando uma retração de 30,7% frente à safra passada. É crucial enfatizar que esses dados são preliminares, pois a amostragem das áreas continua, com conclusão agendada para 13 de setembro.</a:t>
            </a:r>
          </a:p>
          <a:p>
            <a:pPr indent="450000" algn="just">
              <a:lnSpc>
                <a:spcPct val="150000"/>
              </a:lnSpc>
            </a:pPr>
            <a:r>
              <a:rPr lang="pt-BR" sz="1400" b="1" dirty="0">
                <a:latin typeface="+mj-lt"/>
              </a:rPr>
              <a:t>Alguns fatores que devem ser observados:</a:t>
            </a:r>
            <a:endParaRPr lang="pt-BR" sz="1400" dirty="0">
              <a:latin typeface="+mj-lt"/>
            </a:endParaRP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 estresse hídrico foi a principal causa da perda de potencial produtivo na segunda safra de milho de 2023/2024. Esta condição adversa impactou uma área total de 819 mil hectares no estado de Mato Grosso do Sul. Os períodos de seca ocorreram inicialmente entre março e abril, com duração de 10 a 30 dias de estresse hídrico. Mais recentemente, entre abril e julho, o estado enfrentou um total de 90 dias sem chuva. Notavelmente, a região norte do estado já está há mais de 100 dias sem precipitação considerável;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Além das baixas produtividades registradas no campo, também observamos perdas totais da produção. Em alguns casos, o produtor optou por suprimir a vegetação e deixá-la como cobertura do solo, uma vez que a colheita não seria economicamente viável;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Os preparativos para a próxima safra de soja (2024/2025) já estão em andamento no campo.</a:t>
            </a:r>
          </a:p>
        </p:txBody>
      </p:sp>
      <p:sp>
        <p:nvSpPr>
          <p:cNvPr id="4" name="object 27">
            <a:extLst>
              <a:ext uri="{FF2B5EF4-FFF2-40B4-BE49-F238E27FC236}">
                <a16:creationId xmlns:a16="http://schemas.microsoft.com/office/drawing/2014/main" id="{30AB48B1-186D-C662-9E5A-92D061BCAA9B}"/>
              </a:ext>
            </a:extLst>
          </p:cNvPr>
          <p:cNvSpPr txBox="1">
            <a:spLocks noGrp="1"/>
          </p:cNvSpPr>
          <p:nvPr/>
        </p:nvSpPr>
        <p:spPr>
          <a:xfrm>
            <a:off x="-18952" y="6641752"/>
            <a:ext cx="12210951" cy="182038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pt-BR"/>
            </a:defPPr>
            <a:lvl1pPr marL="0" algn="ctr" defTabSz="914400" rtl="0" eaLnBrk="1" latinLnBrk="0" hangingPunct="1">
              <a:defRPr sz="1400" b="1" i="0" kern="1200">
                <a:solidFill>
                  <a:schemeClr val="bg1"/>
                </a:solidFill>
                <a:latin typeface="Calibri"/>
                <a:ea typeface="+mn-ea"/>
                <a:cs typeface="Calibri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ts val="1435"/>
              </a:lnSpc>
            </a:pPr>
            <a:r>
              <a:rPr lang="pt-BR" spc="-10" dirty="0"/>
              <a:t>Ed. nº 574/2024 | Agosto</a:t>
            </a:r>
            <a:endParaRPr spc="-10" dirty="0"/>
          </a:p>
        </p:txBody>
      </p:sp>
    </p:spTree>
    <p:extLst>
      <p:ext uri="{BB962C8B-B14F-4D97-AF65-F5344CB8AC3E}">
        <p14:creationId xmlns:p14="http://schemas.microsoft.com/office/powerpoint/2010/main" val="25730852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4"/>
          <p:cNvSpPr txBox="1"/>
          <p:nvPr/>
        </p:nvSpPr>
        <p:spPr>
          <a:xfrm>
            <a:off x="2820099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00/2020 </a:t>
            </a:r>
            <a:r>
              <a:rPr lang="pt-BR"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| </a:t>
            </a: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Março </a:t>
            </a:r>
            <a:endParaRPr sz="1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" name="Google Shape;112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1999" cy="6857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Imagem 8" descr="Interface gráfica do usuário, Site">
            <a:extLst>
              <a:ext uri="{FF2B5EF4-FFF2-40B4-BE49-F238E27FC236}">
                <a16:creationId xmlns:a16="http://schemas.microsoft.com/office/drawing/2014/main" id="{EEBF019B-9C36-E248-E178-CA847D92CA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pic>
        <p:nvPicPr>
          <p:cNvPr id="3" name="Imagem 2" descr="Interface gráfica do usuário, Site&#10;&#10;Descrição gerada automaticamente">
            <a:extLst>
              <a:ext uri="{FF2B5EF4-FFF2-40B4-BE49-F238E27FC236}">
                <a16:creationId xmlns:a16="http://schemas.microsoft.com/office/drawing/2014/main" id="{93F689AB-5B68-D755-0BE6-E93861BC997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sp>
        <p:nvSpPr>
          <p:cNvPr id="2" name="CaixaDeTexto 1">
            <a:extLst>
              <a:ext uri="{FF2B5EF4-FFF2-40B4-BE49-F238E27FC236}">
                <a16:creationId xmlns:a16="http://schemas.microsoft.com/office/drawing/2014/main" id="{08AB6F89-E33A-B26B-DE8E-F2B55BCD011B}"/>
              </a:ext>
            </a:extLst>
          </p:cNvPr>
          <p:cNvSpPr txBox="1"/>
          <p:nvPr/>
        </p:nvSpPr>
        <p:spPr>
          <a:xfrm>
            <a:off x="1113318" y="5132917"/>
            <a:ext cx="20082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2,218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395238C1-8B07-D4CF-DD3C-2E95D19D08B0}"/>
              </a:ext>
            </a:extLst>
          </p:cNvPr>
          <p:cNvSpPr txBox="1"/>
          <p:nvPr/>
        </p:nvSpPr>
        <p:spPr>
          <a:xfrm>
            <a:off x="3499444" y="5132917"/>
            <a:ext cx="17862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69,77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2CDD73EE-1BE2-C73C-D8E7-B90078B3CFDE}"/>
              </a:ext>
            </a:extLst>
          </p:cNvPr>
          <p:cNvSpPr txBox="1"/>
          <p:nvPr/>
        </p:nvSpPr>
        <p:spPr>
          <a:xfrm>
            <a:off x="1113319" y="3147421"/>
            <a:ext cx="20241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4,214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4FC46888-9E96-175D-3175-614DD6C1A227}"/>
              </a:ext>
            </a:extLst>
          </p:cNvPr>
          <p:cNvSpPr txBox="1"/>
          <p:nvPr/>
        </p:nvSpPr>
        <p:spPr>
          <a:xfrm>
            <a:off x="6906287" y="3166016"/>
            <a:ext cx="21252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108,64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E5559D06-20DD-F28F-F418-6C274005B332}"/>
              </a:ext>
            </a:extLst>
          </p:cNvPr>
          <p:cNvSpPr txBox="1"/>
          <p:nvPr/>
        </p:nvSpPr>
        <p:spPr>
          <a:xfrm>
            <a:off x="8953392" y="3212183"/>
            <a:ext cx="22710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38,01%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2023/24</a:t>
            </a: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761C2CDE-C420-96F5-3725-91F364E2E81D}"/>
              </a:ext>
            </a:extLst>
          </p:cNvPr>
          <p:cNvSpPr txBox="1"/>
          <p:nvPr/>
        </p:nvSpPr>
        <p:spPr>
          <a:xfrm>
            <a:off x="6906287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46,57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</p:txBody>
      </p:sp>
      <p:sp>
        <p:nvSpPr>
          <p:cNvPr id="10" name="CaixaDeTexto 9">
            <a:extLst>
              <a:ext uri="{FF2B5EF4-FFF2-40B4-BE49-F238E27FC236}">
                <a16:creationId xmlns:a16="http://schemas.microsoft.com/office/drawing/2014/main" id="{2C598040-7C6E-15E6-B835-89C1E2D6BFEE}"/>
              </a:ext>
            </a:extLst>
          </p:cNvPr>
          <p:cNvSpPr txBox="1"/>
          <p:nvPr/>
        </p:nvSpPr>
        <p:spPr>
          <a:xfrm>
            <a:off x="8953391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84,80%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</a:t>
            </a:r>
            <a:endParaRPr lang="pt-BR" sz="16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5F24C8ED-EDA5-FEB7-2E0A-42B32992AA12}"/>
              </a:ext>
            </a:extLst>
          </p:cNvPr>
          <p:cNvSpPr txBox="1"/>
          <p:nvPr/>
        </p:nvSpPr>
        <p:spPr>
          <a:xfrm>
            <a:off x="5168645" y="5144039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9,285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38B23FCC-9936-12BE-CF2F-137D0BCC06A6}"/>
              </a:ext>
            </a:extLst>
          </p:cNvPr>
          <p:cNvSpPr txBox="1"/>
          <p:nvPr/>
        </p:nvSpPr>
        <p:spPr>
          <a:xfrm>
            <a:off x="6156161" y="6144285"/>
            <a:ext cx="33056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b="1" dirty="0">
                <a:solidFill>
                  <a:schemeClr val="bg1"/>
                </a:solidFill>
                <a:latin typeface="+mj-lt"/>
              </a:rPr>
              <a:t>*Preço disponível 18/03/2024</a:t>
            </a: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962D0287-1DD0-FE7A-EF09-B9C1507A94B1}"/>
              </a:ext>
            </a:extLst>
          </p:cNvPr>
          <p:cNvSpPr txBox="1"/>
          <p:nvPr/>
        </p:nvSpPr>
        <p:spPr>
          <a:xfrm>
            <a:off x="3260329" y="3147143"/>
            <a:ext cx="2024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48,84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7EB8846C-2DAA-3E8B-2230-25494DB043F8}"/>
              </a:ext>
            </a:extLst>
          </p:cNvPr>
          <p:cNvSpPr txBox="1"/>
          <p:nvPr/>
        </p:nvSpPr>
        <p:spPr>
          <a:xfrm>
            <a:off x="5240618" y="3154894"/>
            <a:ext cx="20909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12,347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0698153-B334-6D4D-4696-43BB16DD8E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B6E9DA5E-0C90-B5CC-0BE4-058A089AB0EE}"/>
              </a:ext>
            </a:extLst>
          </p:cNvPr>
          <p:cNvSpPr txBox="1"/>
          <p:nvPr/>
        </p:nvSpPr>
        <p:spPr>
          <a:xfrm>
            <a:off x="-91440" y="190582"/>
            <a:ext cx="204963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pt-BR" sz="2200" dirty="0">
                <a:latin typeface="+mn-lt"/>
              </a:rPr>
              <a:t>PRECIPITAÇÃO OBSERVADA (MM) NO MÊS DE JULHO</a:t>
            </a: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B836E2C9-6495-B19F-0E90-DC2B715D7C65}"/>
              </a:ext>
            </a:extLst>
          </p:cNvPr>
          <p:cNvSpPr txBox="1"/>
          <p:nvPr/>
        </p:nvSpPr>
        <p:spPr>
          <a:xfrm>
            <a:off x="3174396" y="-27049"/>
            <a:ext cx="799681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Análises da precipitação observada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DF5167B-6A8F-88F2-838C-807A94E0EED1}"/>
              </a:ext>
            </a:extLst>
          </p:cNvPr>
          <p:cNvSpPr/>
          <p:nvPr/>
        </p:nvSpPr>
        <p:spPr>
          <a:xfrm>
            <a:off x="1993341" y="342634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No mês de Julho de 2024, observou-se chuvas abaixo da média histórica com valores entre 0-15 mm nas regiões centro-norte, pantaneira, norte e nordeste do estado. Na porção sul do estado, as chuvas ficaram acima da média histórica com acumulados entre 45-90 mm, principalmente no extremo sul. Na análise do número de dias com chuvas abaixo de 1 mm (dias sem chuva), observa-se que grande parte dos municípios apresentam mais de 25-30 dias sem ocorrência de chuvas significativas durante o mês de julho (Figura 03).  Exceto a região extremo sul do estado que não há chuvas entre 15-20 dias.</a:t>
            </a:r>
          </a:p>
        </p:txBody>
      </p:sp>
      <p:sp>
        <p:nvSpPr>
          <p:cNvPr id="19" name="Google Shape;141;p29">
            <a:extLst>
              <a:ext uri="{FF2B5EF4-FFF2-40B4-BE49-F238E27FC236}">
                <a16:creationId xmlns:a16="http://schemas.microsoft.com/office/drawing/2014/main" id="{1EBE25D9-E967-0D21-0706-7CC25412F9F1}"/>
              </a:ext>
            </a:extLst>
          </p:cNvPr>
          <p:cNvSpPr/>
          <p:nvPr/>
        </p:nvSpPr>
        <p:spPr>
          <a:xfrm>
            <a:off x="2900633" y="1916943"/>
            <a:ext cx="3117729" cy="3123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02 – Precipitação acumulada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1" name="Google Shape;141;p29">
            <a:extLst>
              <a:ext uri="{FF2B5EF4-FFF2-40B4-BE49-F238E27FC236}">
                <a16:creationId xmlns:a16="http://schemas.microsoft.com/office/drawing/2014/main" id="{59F3567D-75FB-27C3-4847-ACE98F5DC458}"/>
              </a:ext>
            </a:extLst>
          </p:cNvPr>
          <p:cNvSpPr/>
          <p:nvPr/>
        </p:nvSpPr>
        <p:spPr>
          <a:xfrm>
            <a:off x="7385844" y="1894633"/>
            <a:ext cx="4427149" cy="341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03 – Anomalia de chuvas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pic>
        <p:nvPicPr>
          <p:cNvPr id="1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D2C176E-A761-EA1F-EB1E-B618BBEC55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Google Shape;91;p2">
            <a:extLst>
              <a:ext uri="{FF2B5EF4-FFF2-40B4-BE49-F238E27FC236}">
                <a16:creationId xmlns:a16="http://schemas.microsoft.com/office/drawing/2014/main" id="{9C78F5FE-2343-E860-9FA8-2F878F834757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9" name="Google Shape;139;p29">
            <a:extLst>
              <a:ext uri="{FF2B5EF4-FFF2-40B4-BE49-F238E27FC236}">
                <a16:creationId xmlns:a16="http://schemas.microsoft.com/office/drawing/2014/main" id="{F8DE0DB2-E932-F84C-23BA-49D891324FAC}"/>
              </a:ext>
            </a:extLst>
          </p:cNvPr>
          <p:cNvSpPr/>
          <p:nvPr/>
        </p:nvSpPr>
        <p:spPr>
          <a:xfrm>
            <a:off x="4066230" y="6222166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  <a:sym typeface="Arial"/>
              </a:rPr>
              <a:t>MERGE/INPE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pic>
        <p:nvPicPr>
          <p:cNvPr id="2" name="Google Shape;128;p28">
            <a:extLst>
              <a:ext uri="{FF2B5EF4-FFF2-40B4-BE49-F238E27FC236}">
                <a16:creationId xmlns:a16="http://schemas.microsoft.com/office/drawing/2014/main" id="{147726B0-16B8-EA4D-5302-606325588CB9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274954" y="2223551"/>
            <a:ext cx="4427149" cy="4236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130;p28">
            <a:extLst>
              <a:ext uri="{FF2B5EF4-FFF2-40B4-BE49-F238E27FC236}">
                <a16:creationId xmlns:a16="http://schemas.microsoft.com/office/drawing/2014/main" id="{E123489C-0FD3-E26F-8E5B-F576F2DF1D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239414" y="2222094"/>
            <a:ext cx="4428000" cy="42372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5419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8C81FD16-CD65-97AD-C63E-34EACD4B30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D58ADC8-D7B4-17A4-0B38-911EC4407A9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35407" y="173006"/>
            <a:ext cx="1921079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PRECIPITAÇÃO ACUMULADA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2768954" y="-19870"/>
            <a:ext cx="86265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000" b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Dados observados de precipitação acumulada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5788376" y="5442076"/>
            <a:ext cx="25876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00000"/>
              </a:lnSpc>
            </a:pPr>
            <a:r>
              <a:rPr lang="pt-BR" sz="800" b="1" strike="noStrike" spc="-1" dirty="0">
                <a:latin typeface="+mj-lt"/>
              </a:rPr>
              <a:t>Fonte:</a:t>
            </a:r>
            <a:r>
              <a:rPr lang="pt-BR" sz="800" b="0" strike="noStrike" spc="-1" dirty="0">
                <a:latin typeface="+mj-lt"/>
              </a:rPr>
              <a:t> </a:t>
            </a:r>
            <a:r>
              <a:rPr lang="pt-BR" sz="800" spc="-1" dirty="0">
                <a:latin typeface="+mj-lt"/>
              </a:rPr>
              <a:t>INMET/</a:t>
            </a:r>
            <a:r>
              <a:rPr lang="pt-BR" sz="800" b="0" strike="noStrike" spc="-1" dirty="0">
                <a:latin typeface="+mj-lt"/>
              </a:rPr>
              <a:t> CEMADEN</a:t>
            </a:r>
            <a:r>
              <a:rPr lang="pt-BR" sz="800" spc="-1" dirty="0">
                <a:latin typeface="+mj-lt"/>
              </a:rPr>
              <a:t> </a:t>
            </a:r>
            <a:r>
              <a:rPr lang="pt-BR" sz="800" b="1" spc="-1" dirty="0">
                <a:latin typeface="+mj-lt"/>
              </a:rPr>
              <a:t>Elaboração</a:t>
            </a:r>
            <a:r>
              <a:rPr lang="pt-BR" sz="800" b="1" strike="noStrike" spc="-1" dirty="0">
                <a:latin typeface="+mj-lt"/>
              </a:rPr>
              <a:t>:</a:t>
            </a:r>
            <a:r>
              <a:rPr lang="pt-BR" sz="800" b="0" strike="noStrike" spc="-1" dirty="0">
                <a:latin typeface="+mj-lt"/>
              </a:rPr>
              <a:t> CEMTEC/SEMA</a:t>
            </a:r>
            <a:r>
              <a:rPr lang="pt-BR" sz="800" spc="-1" dirty="0">
                <a:latin typeface="+mj-lt"/>
              </a:rPr>
              <a:t>DESC</a:t>
            </a:r>
            <a:endParaRPr lang="pt-BR" sz="800" b="0" strike="noStrike" spc="-1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74913" y="360369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Tabela 10 são mostrados os valores observados de precipitação acumulada mensal (mm) nas estações meteorológicas do INMET, EMBRAPA e da SEMADESC e dos pluviômetros automáticos do CEMADEN. Dentre os municípios monitorados, observa-se que grande parte do estado registraram chuvas muito abaixo da média histórica. O município com maior precipitação foi Iguatemi, onde observou-se 86 mm de chuva acumulada em Julho de 2024, o que representa 58% abaixo da média histórica.  Por outro lado, grande parte dos municípios monitorados, registraram chuvas abaixo de 10 mm em Julho de 2024. </a:t>
            </a:r>
          </a:p>
        </p:txBody>
      </p:sp>
      <p:sp>
        <p:nvSpPr>
          <p:cNvPr id="19" name="CaixaDeTexto 18">
            <a:extLst>
              <a:ext uri="{FF2B5EF4-FFF2-40B4-BE49-F238E27FC236}">
                <a16:creationId xmlns:a16="http://schemas.microsoft.com/office/drawing/2014/main" id="{5F32990D-9529-4C69-A6FC-0096218A3E3F}"/>
              </a:ext>
            </a:extLst>
          </p:cNvPr>
          <p:cNvSpPr txBox="1"/>
          <p:nvPr/>
        </p:nvSpPr>
        <p:spPr>
          <a:xfrm>
            <a:off x="3174396" y="2191013"/>
            <a:ext cx="822109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10 – Precipitação acumulada mensal (mm) observada durante o mês de julho de 2024</a:t>
            </a:r>
            <a:endParaRPr lang="pt-BR" sz="1600" b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D94C0D8F-617A-DD67-2AF7-EC21C639A5E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5" name="Google Shape;139;p29">
            <a:extLst>
              <a:ext uri="{FF2B5EF4-FFF2-40B4-BE49-F238E27FC236}">
                <a16:creationId xmlns:a16="http://schemas.microsoft.com/office/drawing/2014/main" id="{5541393F-6E82-5BB2-F10A-F80898637B3E}"/>
              </a:ext>
            </a:extLst>
          </p:cNvPr>
          <p:cNvSpPr txBox="1"/>
          <p:nvPr/>
        </p:nvSpPr>
        <p:spPr>
          <a:xfrm>
            <a:off x="2483495" y="5755528"/>
            <a:ext cx="9602900" cy="384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Dos 45 municípios analisados,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31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municípios tiveram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chuvas muito abaixo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e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14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 municípios tiveram chuvas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acima da média histórica</a:t>
            </a:r>
            <a:r>
              <a:rPr lang="pt-BR" sz="1300" b="1" dirty="0">
                <a:highlight>
                  <a:schemeClr val="lt1"/>
                </a:highlight>
                <a:latin typeface="+mj-lt"/>
              </a:rPr>
              <a:t>.</a:t>
            </a:r>
          </a:p>
        </p:txBody>
      </p:sp>
      <p:pic>
        <p:nvPicPr>
          <p:cNvPr id="8" name="Google Shape;141;p29">
            <a:extLst>
              <a:ext uri="{FF2B5EF4-FFF2-40B4-BE49-F238E27FC236}">
                <a16:creationId xmlns:a16="http://schemas.microsoft.com/office/drawing/2014/main" id="{6854B21C-25BB-BADD-E2F7-025026D6983D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5545" b="21049"/>
          <a:stretch/>
        </p:blipFill>
        <p:spPr>
          <a:xfrm>
            <a:off x="3873409" y="2529567"/>
            <a:ext cx="6167738" cy="290765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650760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FD37DCB-6B30-7BED-D457-264B9071E6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601D751-3BEF-30B8-9A79-5A8440E39D4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-109727" y="337774"/>
            <a:ext cx="215104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ÍNDICE PADRONIZADO DE PRECIPITAÇÃO (SPI)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3259090" y="10039"/>
            <a:ext cx="75837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Índice padronizado de precipitação (SPI) no mês de julho de 2024</a:t>
            </a: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93341" y="300065"/>
            <a:ext cx="10198659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Figura 04 é apresentado o SPI na escala de 3, 6 e 12 meses para o mês de Julho de 2024, este índice é amplamente utilizado para detectar secas em diversas escalas de tempo. No geral, comparado ao mês passado, </a:t>
            </a:r>
            <a:r>
              <a:rPr lang="pt-BR" sz="1300" b="1" dirty="0">
                <a:solidFill>
                  <a:srgbClr val="FF0000"/>
                </a:solidFill>
                <a:latin typeface="+mj-lt"/>
              </a:rPr>
              <a:t>houve uma intensificação das condições de seca</a:t>
            </a:r>
            <a:r>
              <a:rPr lang="pt-BR" sz="1300" dirty="0">
                <a:latin typeface="+mj-lt"/>
              </a:rPr>
              <a:t> no estado. Nas três escalas, observa-se intensidade na categoria seca, indicando déficit de precipitação. As regiões mais críticas continuam sendo leste, norte, central, pantaneira e bolsão, onde os valores variam entre -1.3 a &lt; -1.6, sendo observado nas escalas do SPI (SPI-6 e SPI-12). Na escala de 3 meses (SPI-03), observa-se que as condições de secas intensificaram, sendo as regiões mais críticas sudoeste, pantaneira, central, norte e bolsão, com valores &lt; de -1.6.</a:t>
            </a:r>
          </a:p>
          <a:p>
            <a:pPr indent="450000" algn="just">
              <a:lnSpc>
                <a:spcPct val="150000"/>
              </a:lnSpc>
            </a:pPr>
            <a:endParaRPr lang="pt-BR" sz="1300" dirty="0">
              <a:latin typeface="+mj-lt"/>
            </a:endParaRPr>
          </a:p>
        </p:txBody>
      </p:sp>
      <p:sp>
        <p:nvSpPr>
          <p:cNvPr id="24" name="Google Shape;141;p29">
            <a:extLst>
              <a:ext uri="{FF2B5EF4-FFF2-40B4-BE49-F238E27FC236}">
                <a16:creationId xmlns:a16="http://schemas.microsoft.com/office/drawing/2014/main" id="{C700A8D8-28E5-45EA-A4F5-79178D8E5C0E}"/>
              </a:ext>
            </a:extLst>
          </p:cNvPr>
          <p:cNvSpPr/>
          <p:nvPr/>
        </p:nvSpPr>
        <p:spPr>
          <a:xfrm>
            <a:off x="4901299" y="2171995"/>
            <a:ext cx="437695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04 - Índice Padronizado de Precipitação (SPI).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6" name="CaixaDeTexto 25">
            <a:extLst>
              <a:ext uri="{FF2B5EF4-FFF2-40B4-BE49-F238E27FC236}">
                <a16:creationId xmlns:a16="http://schemas.microsoft.com/office/drawing/2014/main" id="{F9B14055-B340-413B-AB9B-70DC21FA095E}"/>
              </a:ext>
            </a:extLst>
          </p:cNvPr>
          <p:cNvSpPr txBox="1"/>
          <p:nvPr/>
        </p:nvSpPr>
        <p:spPr>
          <a:xfrm>
            <a:off x="3259090" y="2805552"/>
            <a:ext cx="7215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(SPI-3)</a:t>
            </a:r>
          </a:p>
        </p:txBody>
      </p:sp>
      <p:sp>
        <p:nvSpPr>
          <p:cNvPr id="27" name="CaixaDeTexto 26">
            <a:extLst>
              <a:ext uri="{FF2B5EF4-FFF2-40B4-BE49-F238E27FC236}">
                <a16:creationId xmlns:a16="http://schemas.microsoft.com/office/drawing/2014/main" id="{57E7DEF9-52FD-417E-9AEC-30247880D8EE}"/>
              </a:ext>
            </a:extLst>
          </p:cNvPr>
          <p:cNvSpPr txBox="1"/>
          <p:nvPr/>
        </p:nvSpPr>
        <p:spPr>
          <a:xfrm>
            <a:off x="6755881" y="2464807"/>
            <a:ext cx="72155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(SPI-6)</a:t>
            </a:r>
          </a:p>
        </p:txBody>
      </p:sp>
      <p:sp>
        <p:nvSpPr>
          <p:cNvPr id="29" name="CaixaDeTexto 28">
            <a:extLst>
              <a:ext uri="{FF2B5EF4-FFF2-40B4-BE49-F238E27FC236}">
                <a16:creationId xmlns:a16="http://schemas.microsoft.com/office/drawing/2014/main" id="{CE85F747-F96B-421C-8913-9C7954A9AE7A}"/>
              </a:ext>
            </a:extLst>
          </p:cNvPr>
          <p:cNvSpPr txBox="1"/>
          <p:nvPr/>
        </p:nvSpPr>
        <p:spPr>
          <a:xfrm>
            <a:off x="10123798" y="2800312"/>
            <a:ext cx="8058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(SPI–12)</a:t>
            </a:r>
          </a:p>
        </p:txBody>
      </p:sp>
      <p:sp>
        <p:nvSpPr>
          <p:cNvPr id="31" name="Google Shape;139;p29">
            <a:extLst>
              <a:ext uri="{FF2B5EF4-FFF2-40B4-BE49-F238E27FC236}">
                <a16:creationId xmlns:a16="http://schemas.microsoft.com/office/drawing/2014/main" id="{F872F3FA-BB19-48FF-9506-478D006ED7C0}"/>
              </a:ext>
            </a:extLst>
          </p:cNvPr>
          <p:cNvSpPr/>
          <p:nvPr/>
        </p:nvSpPr>
        <p:spPr>
          <a:xfrm>
            <a:off x="3927178" y="6187569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</a:rPr>
              <a:t>MERGE/CPTEC/INPE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sp>
        <p:nvSpPr>
          <p:cNvPr id="2" name="Google Shape;91;p2">
            <a:extLst>
              <a:ext uri="{FF2B5EF4-FFF2-40B4-BE49-F238E27FC236}">
                <a16:creationId xmlns:a16="http://schemas.microsoft.com/office/drawing/2014/main" id="{03036761-F348-20E9-A03A-98A53FA83D8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5" name="Google Shape;174;p32">
            <a:extLst>
              <a:ext uri="{FF2B5EF4-FFF2-40B4-BE49-F238E27FC236}">
                <a16:creationId xmlns:a16="http://schemas.microsoft.com/office/drawing/2014/main" id="{4CEFB857-877E-B73C-EB7F-1A479A5DF55E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39" b="39"/>
          <a:stretch/>
        </p:blipFill>
        <p:spPr>
          <a:xfrm>
            <a:off x="2041315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75;p32">
            <a:extLst>
              <a:ext uri="{FF2B5EF4-FFF2-40B4-BE49-F238E27FC236}">
                <a16:creationId xmlns:a16="http://schemas.microsoft.com/office/drawing/2014/main" id="{1FBCC01E-0B68-878D-CC3D-C138F537CB1E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39" b="39"/>
          <a:stretch/>
        </p:blipFill>
        <p:spPr>
          <a:xfrm>
            <a:off x="5423733" y="2772584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76;p32">
            <a:extLst>
              <a:ext uri="{FF2B5EF4-FFF2-40B4-BE49-F238E27FC236}">
                <a16:creationId xmlns:a16="http://schemas.microsoft.com/office/drawing/2014/main" id="{FCE9BAC7-320E-E1F3-4F9E-A295D762814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39" b="39"/>
          <a:stretch/>
        </p:blipFill>
        <p:spPr>
          <a:xfrm>
            <a:off x="8817328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09247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05 e 06, são apresentadas a prognóstico da precipitação e a probabilística da precipitação. A média histórica da precipitação acumulada, ou seja, a chuva esperada para o trimestre de setembro-outubro-novembro (SON), é baseada em dados históricos. Climatologicamente, na maior parte do estado, as chuvas variam entre 300 e 400 mm. Na região noroeste, as chuvas variam entre 200 e 300 mm, enquanto nas regiões sul e sudeste variam entre 400 e 600 mm. Conforme a Figura 06, na maior parte do estado, a tendência climática indica uma maior probabilidade de as chuvas ficarem abaixo da média histórica no estado do Mato Grosso do Sul para o trimestre SON. Já na região extremo sul, as chuvas tendem a ficar dentro do esperado para o trimestre.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942465" y="-92273"/>
            <a:ext cx="6001643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precipitação total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349151" y="2256219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05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Prognóstico da precipitação 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573992" y="2271113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06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precipitação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Google Shape;215;p35">
            <a:extLst>
              <a:ext uri="{FF2B5EF4-FFF2-40B4-BE49-F238E27FC236}">
                <a16:creationId xmlns:a16="http://schemas.microsoft.com/office/drawing/2014/main" id="{6E58FC65-F373-8D91-B971-A7833BA999C0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14066" b="-206"/>
          <a:stretch/>
        </p:blipFill>
        <p:spPr>
          <a:xfrm>
            <a:off x="7399618" y="2558145"/>
            <a:ext cx="4608352" cy="3836593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214;p35">
            <a:extLst>
              <a:ext uri="{FF2B5EF4-FFF2-40B4-BE49-F238E27FC236}">
                <a16:creationId xmlns:a16="http://schemas.microsoft.com/office/drawing/2014/main" id="{D0B3352E-D5F5-1C66-4C9A-CD764544AC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8896"/>
          <a:stretch/>
        </p:blipFill>
        <p:spPr>
          <a:xfrm>
            <a:off x="2262321" y="2585044"/>
            <a:ext cx="412456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91710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07 e 08, são apresentadas o prognóstico da temperatura e a probabilística da temperatura. Climatologicamente, em grande parte do estado, as temperaturas médias variam entre 22-26°C. Na região noroeste do estado, as temperaturas variam entre 26-28°C. Por outro lado, na região extremo sul, as temperaturas variam entre 20-22°C no trimestre de SON.</a:t>
            </a:r>
          </a:p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 Segundo modelo ensemble WMO, a tendência climática indica que a temperatura do ar deve ficar acima da média para o período, ou seja, um trimestre mais quente que o normal em Mato Grosso do Sul. 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898962" y="-92273"/>
            <a:ext cx="6088654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temperatura do ar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480490" y="2187353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07 – </a:t>
            </a:r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Prognóstico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499688" y="2205168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08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5" name="Google Shape;227;p36">
            <a:extLst>
              <a:ext uri="{FF2B5EF4-FFF2-40B4-BE49-F238E27FC236}">
                <a16:creationId xmlns:a16="http://schemas.microsoft.com/office/drawing/2014/main" id="{4E0E54C2-1996-13D3-BF17-12DE5CFB0CF3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668" b="1"/>
          <a:stretch/>
        </p:blipFill>
        <p:spPr>
          <a:xfrm>
            <a:off x="2415396" y="2519100"/>
            <a:ext cx="4080295" cy="3875637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226;p36">
            <a:extLst>
              <a:ext uri="{FF2B5EF4-FFF2-40B4-BE49-F238E27FC236}">
                <a16:creationId xmlns:a16="http://schemas.microsoft.com/office/drawing/2014/main" id="{2E634F83-54BF-BE7E-7A17-4E8B2B988D97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14755"/>
          <a:stretch/>
        </p:blipFill>
        <p:spPr>
          <a:xfrm>
            <a:off x="7336245" y="2485261"/>
            <a:ext cx="457200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31082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BF7C559D-D3CC-06A2-818D-4358A372A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Google Shape;223;p36">
            <a:extLst>
              <a:ext uri="{FF2B5EF4-FFF2-40B4-BE49-F238E27FC236}">
                <a16:creationId xmlns:a16="http://schemas.microsoft.com/office/drawing/2014/main" id="{F091D9C6-EDD7-F166-3E1D-2D7F4364FAA5}"/>
              </a:ext>
            </a:extLst>
          </p:cNvPr>
          <p:cNvSpPr/>
          <p:nvPr/>
        </p:nvSpPr>
        <p:spPr>
          <a:xfrm>
            <a:off x="4252157" y="-135887"/>
            <a:ext cx="5676682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Previsão Probabilística do El </a:t>
            </a:r>
            <a:r>
              <a:rPr lang="pt-BR" sz="20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Niño</a:t>
            </a: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 Oscilação Sul (ENOS)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6" name="Google Shape;226;p36">
            <a:extLst>
              <a:ext uri="{FF2B5EF4-FFF2-40B4-BE49-F238E27FC236}">
                <a16:creationId xmlns:a16="http://schemas.microsoft.com/office/drawing/2014/main" id="{54E59AD6-6EED-8D29-FC40-C332FACDA146}"/>
              </a:ext>
            </a:extLst>
          </p:cNvPr>
          <p:cNvSpPr txBox="1"/>
          <p:nvPr/>
        </p:nvSpPr>
        <p:spPr>
          <a:xfrm>
            <a:off x="1981260" y="313231"/>
            <a:ext cx="10209291" cy="16850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4572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latin typeface="+mj-lt"/>
              </a:rPr>
              <a:t>Em relação à previsão do fenômeno El </a:t>
            </a:r>
            <a:r>
              <a:rPr lang="pt-BR" sz="1300" dirty="0" err="1">
                <a:latin typeface="+mj-lt"/>
              </a:rPr>
              <a:t>Niño</a:t>
            </a:r>
            <a:r>
              <a:rPr lang="pt-BR" sz="1300" dirty="0">
                <a:latin typeface="+mj-lt"/>
              </a:rPr>
              <a:t> Oscilação Sul (ENOS), o modelo indica 66% de probabilidade para a ocorrência do fenômeno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no trimestre de Setembro-Outubro-Novembro (Figura 15). Este é um fenômeno oceânico-atmosférico de resfriamento das águas do oceano Pacífico, e por consequência, gera mudanças nos padrões de circulação atmosférica que impactam no regime das chuvas. Além disso, a atuação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durante o trimestre pode favorecer a incursão mais frequente de massas de ar frio. Vale destacar que não é apenas esta </a:t>
            </a:r>
            <a:r>
              <a:rPr lang="pt-BR" sz="1300" dirty="0" err="1">
                <a:latin typeface="+mj-lt"/>
              </a:rPr>
              <a:t>forçante</a:t>
            </a:r>
            <a:r>
              <a:rPr lang="pt-BR" sz="1300" dirty="0">
                <a:latin typeface="+mj-lt"/>
              </a:rPr>
              <a:t> climática que determina as condições gerais do clima.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46197F3F-7F58-DBD5-D64C-697872C6D70D}"/>
              </a:ext>
            </a:extLst>
          </p:cNvPr>
          <p:cNvSpPr txBox="1"/>
          <p:nvPr/>
        </p:nvSpPr>
        <p:spPr>
          <a:xfrm>
            <a:off x="0" y="302004"/>
            <a:ext cx="19827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EFEITOS CLIMÁTICOS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0" name="CaixaDeTexto 3">
            <a:extLst>
              <a:ext uri="{FF2B5EF4-FFF2-40B4-BE49-F238E27FC236}">
                <a16:creationId xmlns:a16="http://schemas.microsoft.com/office/drawing/2014/main" id="{CB43BDD8-CA28-5B42-5F7D-DD254D71645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645277" y="3610315"/>
            <a:ext cx="20018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Probabilidade (%)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CaixaDeTexto 6">
            <a:extLst>
              <a:ext uri="{FF2B5EF4-FFF2-40B4-BE49-F238E27FC236}">
                <a16:creationId xmlns:a16="http://schemas.microsoft.com/office/drawing/2014/main" id="{14B6A54C-16F3-5ED6-106C-5D2503FFC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806" y="5071496"/>
            <a:ext cx="1976438" cy="31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altLang="pt-BR" sz="1400" b="0" i="0" u="none" strike="noStrike" cap="none" normalizeH="0" baseline="0" dirty="0">
              <a:ln>
                <a:noFill/>
              </a:ln>
              <a:solidFill>
                <a:srgbClr val="385623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Trimestres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838C71AA-5963-84BD-71DA-3BE648140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8172" y="1972895"/>
            <a:ext cx="655180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fontAlgn="base"/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15 - Previsão probabilística do El </a:t>
            </a:r>
            <a:r>
              <a:rPr lang="pt-BR" altLang="pt-BR" sz="16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Niño</a:t>
            </a:r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Oscilação Sul (ENOS) trimestral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AD5FB04C-C094-44B3-3320-70166C341C15}"/>
              </a:ext>
            </a:extLst>
          </p:cNvPr>
          <p:cNvSpPr/>
          <p:nvPr/>
        </p:nvSpPr>
        <p:spPr>
          <a:xfrm>
            <a:off x="6687984" y="6350962"/>
            <a:ext cx="80502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</a:t>
            </a:r>
            <a:r>
              <a:rPr lang="pt-BR" sz="800" dirty="0">
                <a:solidFill>
                  <a:srgbClr val="212529"/>
                </a:solidFill>
                <a:highlight>
                  <a:srgbClr val="FFFFFF"/>
                </a:highlight>
              </a:rPr>
              <a:t>CPC/IRI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.</a:t>
            </a:r>
            <a:endParaRPr lang="pt-BR" sz="8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A9EC29B-9121-940B-3347-5615C77D8589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3" name="Google Shape;239;p37">
            <a:extLst>
              <a:ext uri="{FF2B5EF4-FFF2-40B4-BE49-F238E27FC236}">
                <a16:creationId xmlns:a16="http://schemas.microsoft.com/office/drawing/2014/main" id="{A953EA19-1E10-2A3A-2077-CCB3A398E90E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8552" t="6637" r="8940" b="6416"/>
          <a:stretch/>
        </p:blipFill>
        <p:spPr>
          <a:xfrm>
            <a:off x="2965790" y="2292763"/>
            <a:ext cx="5136565" cy="2958083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5" name="Tabela 14">
            <a:extLst>
              <a:ext uri="{FF2B5EF4-FFF2-40B4-BE49-F238E27FC236}">
                <a16:creationId xmlns:a16="http://schemas.microsoft.com/office/drawing/2014/main" id="{0A87B912-45D8-E72E-2A99-5AB53A659E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700088"/>
              </p:ext>
            </p:extLst>
          </p:nvPr>
        </p:nvGraphicFramePr>
        <p:xfrm>
          <a:off x="8930377" y="2771647"/>
          <a:ext cx="2578100" cy="1924050"/>
        </p:xfrm>
        <a:graphic>
          <a:graphicData uri="http://schemas.openxmlformats.org/drawingml/2006/table">
            <a:tbl>
              <a:tblPr/>
              <a:tblGrid>
                <a:gridCol w="749300">
                  <a:extLst>
                    <a:ext uri="{9D8B030D-6E8A-4147-A177-3AD203B41FA5}">
                      <a16:colId xmlns:a16="http://schemas.microsoft.com/office/drawing/2014/main" val="712856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8632926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83088873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6281218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Trimestre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La Niña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Neutral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El Niño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6801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89097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ASO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EB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DDB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512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SON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CE9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EDD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09892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OND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7DC99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139266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NDJ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8C78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8F4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13332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DJF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8CD9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FE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1F8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02143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JFM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FD7A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6E6D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92755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FMA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E3C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DDCB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21911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MAM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DCF9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1529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611037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8143FD1-5673-F517-B6B3-2A98F9E5EE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175A264-EE78-1D83-EDA4-5D4D81BE60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212531" y="4064879"/>
            <a:ext cx="55238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09 - Previsão do tempo para o Mato Grosso do Sul</a:t>
            </a:r>
          </a:p>
        </p:txBody>
      </p:sp>
      <p:sp>
        <p:nvSpPr>
          <p:cNvPr id="8" name="AutoShape 6">
            <a:extLst>
              <a:ext uri="{FF2B5EF4-FFF2-40B4-BE49-F238E27FC236}">
                <a16:creationId xmlns:a16="http://schemas.microsoft.com/office/drawing/2014/main" id="{B9D692FD-2B01-4354-AC98-C1870E77F80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1" name="AutoShape 10">
            <a:extLst>
              <a:ext uri="{FF2B5EF4-FFF2-40B4-BE49-F238E27FC236}">
                <a16:creationId xmlns:a16="http://schemas.microsoft.com/office/drawing/2014/main" id="{3B40B6EA-16EB-40F8-8164-CA08DDF125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F61BF244-578B-4D01-A64A-D3E379F5536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AC1095CB-73CC-4EBB-AF2D-9720C15E6D9C}"/>
              </a:ext>
            </a:extLst>
          </p:cNvPr>
          <p:cNvSpPr/>
          <p:nvPr/>
        </p:nvSpPr>
        <p:spPr>
          <a:xfrm>
            <a:off x="5639706" y="6269368"/>
            <a:ext cx="284404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Modelos ECMWF e GFS. </a:t>
            </a:r>
            <a:r>
              <a:rPr lang="pt-BR" sz="800" b="1" dirty="0">
                <a:latin typeface="+mj-lt"/>
                <a:ea typeface="Calibri" panose="020F0502020204030204" pitchFamily="34" charset="0"/>
              </a:rPr>
              <a:t>Elaboração: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CEMTEC/SEMADESC.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02657518-3A21-F53D-0BEF-6A9F7B4CE8F9}"/>
              </a:ext>
            </a:extLst>
          </p:cNvPr>
          <p:cNvSpPr txBox="1"/>
          <p:nvPr/>
        </p:nvSpPr>
        <p:spPr>
          <a:xfrm>
            <a:off x="4063880" y="-23667"/>
            <a:ext cx="607594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do tempo para o estado do Mato Grosso do Sul</a:t>
            </a:r>
          </a:p>
        </p:txBody>
      </p: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F2CEC2B9-4376-2545-989A-7CA72268993C}"/>
              </a:ext>
            </a:extLst>
          </p:cNvPr>
          <p:cNvSpPr txBox="1"/>
          <p:nvPr/>
        </p:nvSpPr>
        <p:spPr>
          <a:xfrm>
            <a:off x="2030136" y="254772"/>
            <a:ext cx="10042426" cy="37617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A previsão para terça (27) e sexta-feira (30) indica tempo estável, com predomínio de sol e variação de nebulosidade em Mato Grosso do Sul. Destaca-se que as temperaturas estarão em gradativa elevação durante essa semana, devido a atuação da massa de ar seco. Ao amanhecer, as temperaturas mínimas seguem mais amenas, por volta dos 10°C, principalmente no sul do estado. Os índices de umidade relativa do ar voltam a ficar baixos, entre 10-30%. Por isso recomenda-se beber bastante líquido e umidificar os ambientes.</a:t>
            </a:r>
          </a:p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Entre terça (27/08) e quarta-feira (28/08) o tempo fica estável, com sol e variação de nebulosidade. Essa situação meteorológica ocorre devido a atuação de um sistema de alta pressão atmosférica que inibe a formação de nuvens favorecendo o tempo seco no Estado de Mato Grosso do Sul. As temperaturas mínimas seguem mais amenas, por volta dos 10°C, principalmente no sul do estado. Já as temperaturas máximas estarão em gradativa elevação e podem ultrapassar os 30°C em algumas regiões do estado. Durante o período da tarde, a umidade relativa do ar fica baixa, em torno de 15-25%. Em relação às temperaturas, são previstas mínimas entre 9-12°C e máximas entre 27-29°C para as regiões sul, sudeste e leste do estado. Nas regiões pantaneira, sudoeste e norte esperam-se mínimas entre 13-17°C e máximas entre 31-34°C. No bolsão, esperam-se mínimas entre 10-12°C e máximas entre 30-33°C. Em Campo Grande, mínimas entre 15-17°C e máximas de até 31°C. Os ventos atuam entre o quadrante norte e leste com valores entre 40-60 km/h e, pontualmente, podem ocorrer rajadas de vento acima de 60 km/h.</a:t>
            </a:r>
          </a:p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Quinta-feira (29/08) e Sexta-Feira (30/08) Neste dia, o tempo segue estável com sol e poucas nuvens. Nas regiões sul e leste as temperaturas mínimas seguem amenas ao amanhecer, com valores próximos aos 13-15°C. Já as temperaturas máximas poderão atingir valores próximos aos 37°C, principalmente nas regiões sudoeste e pantaneira. Para as outras regiões do estado, são previstas mínimas entre 14-17°C e máximas entre 29-32°C para as regiões sul, sudeste e leste. Nas regiões pantaneira, norte e bolsão esperam-se mínimas entre 16-22°C e máximas entre 32-38°C. Em Campo Grande, mínimas entre 18-20°C e máximas entre 32-34°C. Além disso, esperam-se baixos valores de umidade relativa do ar, entre 10-20%. Por isso recomenda-se beber bastante líquido e umidificar os ambientes. Neste dia, as condições meteorológicas previstas voltam a tornar o ambiente atmosférico propício para ocorrência de incêndios florestais. Por isso, recomenda-se que a população não ateie fogo em nenhuma situação.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FDE26B63-3C94-5043-9357-4F8BD8ACEF8E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Google Shape;188;p33">
            <a:extLst>
              <a:ext uri="{FF2B5EF4-FFF2-40B4-BE49-F238E27FC236}">
                <a16:creationId xmlns:a16="http://schemas.microsoft.com/office/drawing/2014/main" id="{B07A9368-BBF4-841D-BE38-9A03A361E3E5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" b="9"/>
          <a:stretch/>
        </p:blipFill>
        <p:spPr>
          <a:xfrm>
            <a:off x="2229764" y="4521664"/>
            <a:ext cx="2390948" cy="1690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189;p33">
            <a:extLst>
              <a:ext uri="{FF2B5EF4-FFF2-40B4-BE49-F238E27FC236}">
                <a16:creationId xmlns:a16="http://schemas.microsoft.com/office/drawing/2014/main" id="{20C74037-6C80-D4D2-170D-319BBA5CC52B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9" b="9"/>
          <a:stretch/>
        </p:blipFill>
        <p:spPr>
          <a:xfrm>
            <a:off x="4713714" y="4521682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Google Shape;190;p33">
            <a:extLst>
              <a:ext uri="{FF2B5EF4-FFF2-40B4-BE49-F238E27FC236}">
                <a16:creationId xmlns:a16="http://schemas.microsoft.com/office/drawing/2014/main" id="{41DFDD26-D41F-15B5-6F38-3B41BE16C8DF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9" b="9"/>
          <a:stretch/>
        </p:blipFill>
        <p:spPr>
          <a:xfrm>
            <a:off x="7197664" y="4521682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" name="Google Shape;191;p33">
            <a:extLst>
              <a:ext uri="{FF2B5EF4-FFF2-40B4-BE49-F238E27FC236}">
                <a16:creationId xmlns:a16="http://schemas.microsoft.com/office/drawing/2014/main" id="{AE25F445-9AF4-AB8E-E904-6D3AD269E954}"/>
              </a:ext>
            </a:extLst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681614" y="4521482"/>
            <a:ext cx="2390948" cy="169047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98755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386AED7-48D9-C3FD-A2F5-FF77CD072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49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D6014D44-6C6D-F8D7-642E-541D446D68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165256" y="-41678"/>
            <a:ext cx="58504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Previsão do tempo estendida para América do Sul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2526DC24-B601-4D4B-AEEC-8762B54A213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" name="AutoShape 6">
            <a:extLst>
              <a:ext uri="{FF2B5EF4-FFF2-40B4-BE49-F238E27FC236}">
                <a16:creationId xmlns:a16="http://schemas.microsoft.com/office/drawing/2014/main" id="{EC3DBA65-C976-4A1D-8BCA-DBC3E2BF44C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1BC9CBD7-BFC0-4545-9BA5-3ACC46D4218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913DB8B5-DA0B-7D22-A9E4-906ED60F5107}"/>
              </a:ext>
            </a:extLst>
          </p:cNvPr>
          <p:cNvSpPr/>
          <p:nvPr/>
        </p:nvSpPr>
        <p:spPr>
          <a:xfrm>
            <a:off x="3742700" y="5692111"/>
            <a:ext cx="26581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COLA (Center for  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Ocean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-Land-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Atmosphere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-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Studies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).</a:t>
            </a:r>
            <a:endParaRPr lang="pt-BR" sz="800" dirty="0"/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38B237F9-1FA5-9C0B-110C-282A3924C3B9}"/>
              </a:ext>
            </a:extLst>
          </p:cNvPr>
          <p:cNvSpPr txBox="1"/>
          <p:nvPr/>
        </p:nvSpPr>
        <p:spPr>
          <a:xfrm>
            <a:off x="8054384" y="825224"/>
            <a:ext cx="3657600" cy="39131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A figura mostra a precipitação prevista pelo modelo GFS para os próximos dias, divididos em dois períodos, sendo o primeiro entre 27 de agosto a 04 de setembro e o segundo entre 04 a 12 de setembro de 2024. Nos dois períodos (27/08 a 04/09) e (04 a 12/09) não há previsão de chuvas.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Ressalta-se o acompanhamento das previsões semanais, devido às incertezas inerentes às previsões que ultrapassam três dias.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Para informações da previsão climática para os próximos meses, acompanhe neste link: https://www.cemtec.ms.gov.br/</a:t>
            </a:r>
            <a:r>
              <a:rPr lang="pt-BR" sz="1300" dirty="0" err="1">
                <a:solidFill>
                  <a:schemeClr val="dk1"/>
                </a:solidFill>
                <a:latin typeface="+mj-lt"/>
              </a:rPr>
              <a:t>previsao-climatica</a:t>
            </a:r>
            <a:r>
              <a:rPr lang="pt-BR" sz="1300" dirty="0">
                <a:solidFill>
                  <a:schemeClr val="dk1"/>
                </a:solidFill>
                <a:latin typeface="+mj-lt"/>
              </a:rPr>
              <a:t>/.</a:t>
            </a: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B1DCFCC9-6FB1-9917-2581-12E9EF9D0D04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Google Shape;202;p34">
            <a:extLst>
              <a:ext uri="{FF2B5EF4-FFF2-40B4-BE49-F238E27FC236}">
                <a16:creationId xmlns:a16="http://schemas.microsoft.com/office/drawing/2014/main" id="{DBB28F68-373B-64A0-3018-946F5983304A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l="797" r="797"/>
          <a:stretch/>
        </p:blipFill>
        <p:spPr>
          <a:xfrm>
            <a:off x="2461216" y="379216"/>
            <a:ext cx="4681456" cy="533339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2082564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49" y="331711"/>
            <a:ext cx="58433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DIRETORIA FAMASUL - 2021/2025 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5" name="CaixaDeTexto 4">
            <a:extLst>
              <a:ext uri="{FF2B5EF4-FFF2-40B4-BE49-F238E27FC236}">
                <a16:creationId xmlns:a16="http://schemas.microsoft.com/office/drawing/2014/main" id="{74BB1451-CE46-4B02-AE5E-4B1A454023ED}"/>
              </a:ext>
            </a:extLst>
          </p:cNvPr>
          <p:cNvSpPr txBox="1"/>
          <p:nvPr/>
        </p:nvSpPr>
        <p:spPr>
          <a:xfrm>
            <a:off x="494950" y="862628"/>
            <a:ext cx="4295164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Marcelo Bertoni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Koji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Frederico Borges Stella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Tesoureiro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Secretário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Galvan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Superintendente do Senar - AR/MS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90236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50" y="331711"/>
            <a:ext cx="5676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APROSOJA/MS - 202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4</a:t>
            </a: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/202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5</a:t>
            </a:r>
            <a:endParaRPr kumimoji="0" lang="pt-BR" sz="2800" b="0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 Light" panose="020F0302020204030204"/>
              <a:ea typeface="+mn-ea"/>
              <a:cs typeface="+mn-cs"/>
            </a:endParaRP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7" name="Retângulo 6">
            <a:extLst>
              <a:ext uri="{FF2B5EF4-FFF2-40B4-BE49-F238E27FC236}">
                <a16:creationId xmlns:a16="http://schemas.microsoft.com/office/drawing/2014/main" id="{B0634DD6-4FB8-4ABB-A18D-1886BDCA9DED}"/>
              </a:ext>
            </a:extLst>
          </p:cNvPr>
          <p:cNvSpPr/>
          <p:nvPr/>
        </p:nvSpPr>
        <p:spPr>
          <a:xfrm>
            <a:off x="3777843" y="874356"/>
            <a:ext cx="3738694" cy="54784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Fiscal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Luciano Muzzi Mendes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Sérgio Luiz Marcon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Thaís C. Faleiros Zenatti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Luis Alberto Moraes Novaes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Gervásio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Kamitani</a:t>
            </a: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Fábio Carvalho Macedo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Consultivo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Almir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Dalpasquale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Christiano Bortolotto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Juliano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Schmaedecke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Koji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Assessoria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Crislaine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Oliveira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de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Joélen Cavinatto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Sinuelo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 Agro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Kelson Ventura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Tauan Almeida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Assess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. Institucional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Teresinha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Rohr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Finan. e Contábil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92946DFF-DD2D-AE62-A1F3-445C29A6386D}"/>
              </a:ext>
            </a:extLst>
          </p:cNvPr>
          <p:cNvSpPr txBox="1"/>
          <p:nvPr/>
        </p:nvSpPr>
        <p:spPr>
          <a:xfrm>
            <a:off x="494950" y="862628"/>
            <a:ext cx="3122010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Jorge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Michelc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>
              <a:spcBef>
                <a:spcPts val="67"/>
              </a:spcBef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Andre Figueiredo Dobashi</a:t>
            </a: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Paulo Renato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Stefanello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a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dministrativo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Pompilio Rocha Silva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 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Malena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 Jesus Oliveira May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Diretora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inanceira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Diretores Regionais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Lucio Damália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Geraldo Loeff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Eduardo Introvini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Diogo Peixoto da Luz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610718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367387" y="175672"/>
            <a:ext cx="47817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EXPEDIENTE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698892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10" name="Conector reto 9">
            <a:extLst>
              <a:ext uri="{FF2B5EF4-FFF2-40B4-BE49-F238E27FC236}">
                <a16:creationId xmlns:a16="http://schemas.microsoft.com/office/drawing/2014/main" id="{A29A8BF3-78AE-4F53-A0F1-D0E4BC79894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" name="Retângulo 2">
            <a:extLst>
              <a:ext uri="{FF2B5EF4-FFF2-40B4-BE49-F238E27FC236}">
                <a16:creationId xmlns:a16="http://schemas.microsoft.com/office/drawing/2014/main" id="{E1EB7893-5492-78E4-582B-93541D19FB0D}"/>
              </a:ext>
            </a:extLst>
          </p:cNvPr>
          <p:cNvSpPr/>
          <p:nvPr/>
        </p:nvSpPr>
        <p:spPr>
          <a:xfrm>
            <a:off x="3610393" y="2976590"/>
            <a:ext cx="3738694" cy="2893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Equipe de Campo</a:t>
            </a:r>
            <a:b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Adriana Jara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Aldinei Corrêa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Alexandre Soares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Diego </a:t>
            </a: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Batistela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Geizibel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Gomes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Jaqueline Alves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José Alberto Santos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Matheus Ferraz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Patrícia Vilela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Suyanne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Dias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Wesley Vieira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77EEF850-4B01-7D03-06B6-8F19FFD65A49}"/>
              </a:ext>
            </a:extLst>
          </p:cNvPr>
          <p:cNvSpPr txBox="1"/>
          <p:nvPr/>
        </p:nvSpPr>
        <p:spPr>
          <a:xfrm>
            <a:off x="367387" y="733246"/>
            <a:ext cx="3243006" cy="60939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André Luiz Nunes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3"/>
              </a:rPr>
              <a:t>andre.nunes@senarms.org.br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3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Dany Correa do Espírito Santo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de Campo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4"/>
              </a:rPr>
              <a:t>coordcampo@aprosojams.org.br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Flávio Augusto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Faedo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Aguena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5"/>
              </a:rPr>
              <a:t>tecnico@aprosojams.org.br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Gabriel Balta dos Reis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 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6"/>
              </a:rPr>
              <a:t>coordtecnico@aprosojams.org.br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Jean Carlos da Silva Américo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Técnico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7"/>
              </a:rPr>
              <a:t>jean.americo@famasul.com.br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Mattos Vilhalba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8"/>
              </a:rPr>
              <a:t>lucas.vilhalba@famasul.com.br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300" b="1" dirty="0">
                <a:solidFill>
                  <a:prstClr val="black"/>
                </a:solidFill>
                <a:latin typeface="Calibri" panose="020F0502020204030204"/>
              </a:rPr>
              <a:t>Lucas da Silva Almeida</a:t>
            </a:r>
          </a:p>
          <a:p>
            <a:pPr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Assistente técnico</a:t>
            </a:r>
          </a:p>
          <a:p>
            <a:pPr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9"/>
              </a:rPr>
              <a:t>tecnico1@aprosojams.org.br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F3616D15-FC06-0361-2D26-F3C622CD7E3F}"/>
              </a:ext>
            </a:extLst>
          </p:cNvPr>
          <p:cNvSpPr txBox="1"/>
          <p:nvPr/>
        </p:nvSpPr>
        <p:spPr>
          <a:xfrm>
            <a:off x="3610393" y="733245"/>
            <a:ext cx="2824913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Mateus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Meaurio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 Fernandes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</a:rPr>
              <a:t>Analista de Economia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  <a:hlinkClick r:id="rId10"/>
              </a:rPr>
              <a:t>economia@aprosojams.org.br</a:t>
            </a:r>
            <a:r>
              <a:rPr lang="pt-BR" sz="1300" dirty="0">
                <a:solidFill>
                  <a:srgbClr val="212529"/>
                </a:solidFill>
                <a:latin typeface="-apple-system"/>
              </a:rPr>
              <a:t> </a:t>
            </a:r>
            <a:endParaRPr lang="pt-BR" sz="1300" b="1" dirty="0">
              <a:solidFill>
                <a:srgbClr val="212529"/>
              </a:solidFill>
              <a:latin typeface="-apple-system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Valesca Rodriguez Fernandes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Coordenadora do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1"/>
              </a:rPr>
              <a:t>vfernandes@semagro.ms.gov.br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Vinicius Banda Sperling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Meteorologista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|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2"/>
              </a:rPr>
              <a:t>vsperling@semagro.ms.gov.br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370619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16"/>
          <p:cNvSpPr/>
          <p:nvPr/>
        </p:nvSpPr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27" name="Google Shape;227;p16" descr="Interface gráfica do usuário&#10;&#10;Descrição gerada automaticamente com confiança média"/>
          <p:cNvPicPr preferRelativeResize="0"/>
          <p:nvPr/>
        </p:nvPicPr>
        <p:blipFill rotWithShape="1">
          <a:blip r:embed="rId3">
            <a:alphaModFix/>
          </a:blip>
          <a:srcRect t="19"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8" name="Google Shape;228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Interface gráfica do usuário&#10;&#10;Descrição gerada automaticamente">
            <a:extLst>
              <a:ext uri="{FF2B5EF4-FFF2-40B4-BE49-F238E27FC236}">
                <a16:creationId xmlns:a16="http://schemas.microsoft.com/office/drawing/2014/main" id="{C70E685A-1CFF-8F00-4C05-3873DC32277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E883B21F8BA14446AFA26175DCCCB2A0" ma:contentTypeVersion="2" ma:contentTypeDescription="Crie um novo documento." ma:contentTypeScope="" ma:versionID="21480e68156d432ccd19c30ddf0e1b73">
  <xsd:schema xmlns:xsd="http://www.w3.org/2001/XMLSchema" xmlns:xs="http://www.w3.org/2001/XMLSchema" xmlns:p="http://schemas.microsoft.com/office/2006/metadata/properties" xmlns:ns3="968e7469-f680-48f2-aab3-5c64e9c61ed0" targetNamespace="http://schemas.microsoft.com/office/2006/metadata/properties" ma:root="true" ma:fieldsID="cc7ed0facc3c8955eb42363c52fa68c2" ns3:_="">
    <xsd:import namespace="968e7469-f680-48f2-aab3-5c64e9c61ed0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68e7469-f680-48f2-aab3-5c64e9c61ed0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1501A77E-F748-48E9-9A88-CB0D3909497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68e7469-f680-48f2-aab3-5c64e9c61ed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E00110A8-3B0A-4780-9B44-3CD979D66AEE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3ECCF70F-C828-4731-9BB8-25B8A1F5E241}">
  <ds:schemaRefs>
    <ds:schemaRef ds:uri="http://purl.org/dc/elements/1.1/"/>
    <ds:schemaRef ds:uri="http://schemas.openxmlformats.org/package/2006/metadata/core-properties"/>
    <ds:schemaRef ds:uri="http://schemas.microsoft.com/office/2006/metadata/properties"/>
    <ds:schemaRef ds:uri="http://purl.org/dc/terms/"/>
    <ds:schemaRef ds:uri="http://purl.org/dc/dcmitype/"/>
    <ds:schemaRef ds:uri="http://www.w3.org/XML/1998/namespace"/>
    <ds:schemaRef ds:uri="http://schemas.microsoft.com/office/2006/documentManagement/types"/>
    <ds:schemaRef ds:uri="http://schemas.microsoft.com/office/infopath/2007/PartnerControls"/>
    <ds:schemaRef ds:uri="968e7469-f680-48f2-aab3-5c64e9c61ed0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39652</TotalTime>
  <Words>6580</Words>
  <Application>Microsoft Office PowerPoint</Application>
  <PresentationFormat>Widescreen</PresentationFormat>
  <Paragraphs>1262</Paragraphs>
  <Slides>31</Slides>
  <Notes>6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31</vt:i4>
      </vt:variant>
    </vt:vector>
  </HeadingPairs>
  <TitlesOfParts>
    <vt:vector size="37" baseType="lpstr">
      <vt:lpstr>-apple-system</vt:lpstr>
      <vt:lpstr>Arial</vt:lpstr>
      <vt:lpstr>Calibri</vt:lpstr>
      <vt:lpstr>Calibri Light</vt:lpstr>
      <vt:lpstr>Open Sans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Gabriel Reis</dc:creator>
  <cp:lastModifiedBy>Gabriel Balta</cp:lastModifiedBy>
  <cp:revision>808</cp:revision>
  <dcterms:created xsi:type="dcterms:W3CDTF">2021-09-28T12:17:36Z</dcterms:created>
  <dcterms:modified xsi:type="dcterms:W3CDTF">2024-08-27T17:39:47Z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0x010100E883B21F8BA14446AFA26175DCCCB2A0</vt:lpwstr>
  </property>
</Properties>
</file>